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</p:sldMasterIdLst>
  <p:notesMasterIdLst>
    <p:notesMasterId r:id="rId3"/>
  </p:notesMasterIdLst>
  <p:sldIdLst>
    <p:sldId id="551" r:id="rId4"/>
    <p:sldId id="546" r:id="rId5"/>
    <p:sldId id="553" r:id="rId6"/>
    <p:sldId id="552" r:id="rId7"/>
    <p:sldId id="554" r:id="rId8"/>
    <p:sldId id="555" r:id="rId9"/>
    <p:sldId id="547" r:id="rId10"/>
    <p:sldId id="563" r:id="rId11"/>
    <p:sldId id="569" r:id="rId12"/>
    <p:sldId id="570" r:id="rId13"/>
    <p:sldId id="573" r:id="rId14"/>
    <p:sldId id="571" r:id="rId15"/>
    <p:sldId id="572" r:id="rId16"/>
    <p:sldId id="575" r:id="rId17"/>
    <p:sldId id="576" r:id="rId18"/>
    <p:sldId id="578" r:id="rId19"/>
    <p:sldId id="579" r:id="rId20"/>
    <p:sldId id="580" r:id="rId21"/>
    <p:sldId id="581" r:id="rId22"/>
    <p:sldId id="582" r:id="rId23"/>
    <p:sldId id="583" r:id="rId24"/>
    <p:sldId id="584" r:id="rId25"/>
    <p:sldId id="585" r:id="rId26"/>
    <p:sldId id="586" r:id="rId27"/>
    <p:sldId id="587" r:id="rId28"/>
    <p:sldId id="588" r:id="rId29"/>
    <p:sldId id="589" r:id="rId30"/>
    <p:sldId id="590" r:id="rId31"/>
    <p:sldId id="591" r:id="rId32"/>
    <p:sldId id="592" r:id="rId33"/>
    <p:sldId id="594" r:id="rId34"/>
    <p:sldId id="595" r:id="rId35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>
  <p:cmAuthor id="1" name="作者" initials="作" lastIdx="0" clrIdx="1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96" y="-168"/>
      </p:cViewPr>
      <p:guideLst>
        <p:guide orient="horz" pos="2142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7.xml" /><Relationship Id="rId31" Type="http://schemas.openxmlformats.org/officeDocument/2006/relationships/slide" Target="slides/slide28.xml" /><Relationship Id="rId32" Type="http://schemas.openxmlformats.org/officeDocument/2006/relationships/slide" Target="slides/slide29.xml" /><Relationship Id="rId33" Type="http://schemas.openxmlformats.org/officeDocument/2006/relationships/slide" Target="slides/slide30.xml" /><Relationship Id="rId34" Type="http://schemas.openxmlformats.org/officeDocument/2006/relationships/slide" Target="slides/slide31.xml" /><Relationship Id="rId35" Type="http://schemas.openxmlformats.org/officeDocument/2006/relationships/slide" Target="slides/slide32.xml" /><Relationship Id="rId36" Type="http://schemas.openxmlformats.org/officeDocument/2006/relationships/tags" Target="tags/tag672.xml" /><Relationship Id="rId37" Type="http://schemas.openxmlformats.org/officeDocument/2006/relationships/presProps" Target="presProps.xml" /><Relationship Id="rId38" Type="http://schemas.openxmlformats.org/officeDocument/2006/relationships/viewProps" Target="viewProps.xml" /><Relationship Id="rId39" Type="http://schemas.openxmlformats.org/officeDocument/2006/relationships/theme" Target="theme/theme1.xml" /><Relationship Id="rId4" Type="http://schemas.openxmlformats.org/officeDocument/2006/relationships/slide" Target="slides/slide1.xml" /><Relationship Id="rId40" Type="http://schemas.openxmlformats.org/officeDocument/2006/relationships/tableStyles" Target="tableStyles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8.wmf" /><Relationship Id="rId2" Type="http://schemas.openxmlformats.org/officeDocument/2006/relationships/image" Target="../media/image29.w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8.w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6.xml" /><Relationship Id="rId2" Type="http://schemas.openxmlformats.org/officeDocument/2006/relationships/tags" Target="../tags/tag77.xml" /><Relationship Id="rId3" Type="http://schemas.openxmlformats.org/officeDocument/2006/relationships/tags" Target="../tags/tag78.xml" /><Relationship Id="rId4" Type="http://schemas.openxmlformats.org/officeDocument/2006/relationships/tags" Target="../tags/tag79.xml" /><Relationship Id="rId5" Type="http://schemas.openxmlformats.org/officeDocument/2006/relationships/tags" Target="../tags/tag80.xml" /><Relationship Id="rId6" Type="http://schemas.openxmlformats.org/officeDocument/2006/relationships/tags" Target="../tags/tag81.xml" /><Relationship Id="rId7" Type="http://schemas.openxmlformats.org/officeDocument/2006/relationships/tags" Target="../tags/tag82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3.xml" /><Relationship Id="rId4" Type="http://schemas.openxmlformats.org/officeDocument/2006/relationships/tags" Target="../tags/tag84.xml" /><Relationship Id="rId5" Type="http://schemas.openxmlformats.org/officeDocument/2006/relationships/tags" Target="../tags/tag85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35.xml" /><Relationship Id="rId4" Type="http://schemas.openxmlformats.org/officeDocument/2006/relationships/tags" Target="../tags/tag636.xml" /><Relationship Id="rId5" Type="http://schemas.openxmlformats.org/officeDocument/2006/relationships/tags" Target="../tags/tag637.xml" /><Relationship Id="rId6" Type="http://schemas.openxmlformats.org/officeDocument/2006/relationships/tags" Target="../tags/tag638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6.xml" /><Relationship Id="rId4" Type="http://schemas.openxmlformats.org/officeDocument/2006/relationships/tags" Target="../tags/tag127.xml" /><Relationship Id="rId5" Type="http://schemas.openxmlformats.org/officeDocument/2006/relationships/tags" Target="../tags/tag128.xml" /><Relationship Id="rId6" Type="http://schemas.openxmlformats.org/officeDocument/2006/relationships/tags" Target="../tags/tag129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66.xml" /><Relationship Id="rId4" Type="http://schemas.openxmlformats.org/officeDocument/2006/relationships/tags" Target="../tags/tag167.xml" /><Relationship Id="rId5" Type="http://schemas.openxmlformats.org/officeDocument/2006/relationships/tags" Target="../tags/tag168.xml" /><Relationship Id="rId6" Type="http://schemas.openxmlformats.org/officeDocument/2006/relationships/tags" Target="../tags/tag169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56.xml" /><Relationship Id="rId4" Type="http://schemas.openxmlformats.org/officeDocument/2006/relationships/tags" Target="../tags/tag357.xml" /><Relationship Id="rId5" Type="http://schemas.openxmlformats.org/officeDocument/2006/relationships/tags" Target="../tags/tag358.xml" /><Relationship Id="rId6" Type="http://schemas.openxmlformats.org/officeDocument/2006/relationships/tags" Target="../tags/tag359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15.xml" /><Relationship Id="rId4" Type="http://schemas.openxmlformats.org/officeDocument/2006/relationships/tags" Target="../tags/tag416.xml" /><Relationship Id="rId5" Type="http://schemas.openxmlformats.org/officeDocument/2006/relationships/tags" Target="../tags/tag417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58.xml" /><Relationship Id="rId4" Type="http://schemas.openxmlformats.org/officeDocument/2006/relationships/tags" Target="../tags/tag459.xml" /><Relationship Id="rId5" Type="http://schemas.openxmlformats.org/officeDocument/2006/relationships/tags" Target="../tags/tag460.xml" /><Relationship Id="rId6" Type="http://schemas.openxmlformats.org/officeDocument/2006/relationships/tags" Target="../tags/tag46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57.xml" /><Relationship Id="rId4" Type="http://schemas.openxmlformats.org/officeDocument/2006/relationships/tags" Target="../tags/tag558.xml" /><Relationship Id="rId5" Type="http://schemas.openxmlformats.org/officeDocument/2006/relationships/tags" Target="../tags/tag559.xml" /><Relationship Id="rId6" Type="http://schemas.openxmlformats.org/officeDocument/2006/relationships/tags" Target="../tags/tag560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13.xml" /><Relationship Id="rId4" Type="http://schemas.openxmlformats.org/officeDocument/2006/relationships/tags" Target="../tags/tag614.xml" /><Relationship Id="rId5" Type="http://schemas.openxmlformats.org/officeDocument/2006/relationships/tags" Target="../tags/tag615.xml" /><Relationship Id="rId6" Type="http://schemas.openxmlformats.org/officeDocument/2006/relationships/tags" Target="../tags/tag616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24.xml" /><Relationship Id="rId4" Type="http://schemas.openxmlformats.org/officeDocument/2006/relationships/tags" Target="../tags/tag625.xml" /><Relationship Id="rId5" Type="http://schemas.openxmlformats.org/officeDocument/2006/relationships/tags" Target="../tags/tag626.xml" /><Relationship Id="rId6" Type="http://schemas.openxmlformats.org/officeDocument/2006/relationships/tags" Target="../tags/tag627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097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4098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 lIns="91440" tIns="45720" rIns="91440" bIns="45720" anchor="t"/>
          <a:lstStyle/>
          <a:p>
            <a:pPr lvl="0"/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41122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pPr defTabSz="914400"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/>
          </a:p>
        </p:txBody>
      </p:sp>
      <p:sp>
        <p:nvSpPr>
          <p:cNvPr id="1541124" name="灯片编号占位符 3"/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CB7C0353-BEF6-4D52-9770-62730E2A34A6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</a:rPr>
              <a:t>30</a:t>
            </a:fld>
            <a:endParaRPr lang="en-US" altLang="zh-CN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05A54B0-B933-425F-B316-E864C0D9FBF0}" type="slidenum">
              <a:rPr lang="zh-CN" altLang="en-US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05A54B0-B933-425F-B316-E864C0D9FBF0}" type="slidenum">
              <a:rPr lang="zh-CN" altLang="en-US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2A7F512-7B72-4BE9-AAA2-6469BFE04D4A}" type="slidenum">
              <a:rPr lang="zh-CN" altLang="en-US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097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4098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 lIns="91440" tIns="45720" rIns="91440" bIns="45720" anchor="t"/>
          <a:lstStyle/>
          <a:p>
            <a:pPr lvl="0"/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  <p:custDataLst>
              <p:tags r:id="rId4"/>
            </p:custDataLst>
          </p:nvPr>
        </p:nvSpPr>
        <p:spPr/>
        <p:txBody>
          <a:bodyPr/>
          <a:lstStyle/>
          <a:p>
            <a:fld id="{0ED98F80-F435-4F37-A153-BFEDDB92A23C}" type="slidenum">
              <a:rPr lang="en-US" altLang="zh-CN"/>
              <a:t>17</a:t>
            </a:fld>
            <a:endParaRPr lang="en-US" altLang="zh-CN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  <p:custDataLst>
              <p:tags r:id="rId5"/>
            </p:custDataLst>
          </p:nvPr>
        </p:nvSpPr>
        <p:spPr/>
      </p:sp>
      <p:sp>
        <p:nvSpPr>
          <p:cNvPr id="44035" name="Rectangle 3"/>
          <p:cNvSpPr>
            <a:spLocks noGrp="1" noChangeArrowheads="1"/>
          </p:cNvSpPr>
          <p:nvPr>
            <p:ph type="body" idx="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4009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pPr defTabSz="914400"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/>
          </a:p>
        </p:txBody>
      </p:sp>
      <p:sp>
        <p:nvSpPr>
          <p:cNvPr id="1540100" name="灯片编号占位符 3"/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DFA955AA-82CB-4EA4-A042-C2E1EC75F754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</a:rPr>
              <a:t>24</a:t>
            </a:fld>
            <a:endParaRPr lang="en-US" altLang="zh-CN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39074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pPr defTabSz="914400"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/>
          </a:p>
        </p:txBody>
      </p:sp>
      <p:sp>
        <p:nvSpPr>
          <p:cNvPr id="1539076" name="灯片编号占位符 3"/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6E9E286C-36C7-4E0E-B099-CBA6DB76521B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</a:rPr>
              <a:t>28</a:t>
            </a:fld>
            <a:endParaRPr lang="en-US" altLang="zh-CN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44194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pPr defTabSz="914400"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/>
          </a:p>
        </p:txBody>
      </p:sp>
      <p:sp>
        <p:nvSpPr>
          <p:cNvPr id="1544196" name="灯片编号占位符 3"/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5EA55936-33ED-461E-8DC6-E9BA4302460B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</a:rPr>
              <a:t>29</a:t>
            </a:fld>
            <a:endParaRPr lang="en-US" altLang="zh-CN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tags" Target="../tags/tag6.xml" /><Relationship Id="rId7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7.xml" /><Relationship Id="rId2" Type="http://schemas.openxmlformats.org/officeDocument/2006/relationships/tags" Target="../tags/tag58.xml" /><Relationship Id="rId3" Type="http://schemas.openxmlformats.org/officeDocument/2006/relationships/tags" Target="../tags/tag59.xml" /><Relationship Id="rId4" Type="http://schemas.openxmlformats.org/officeDocument/2006/relationships/tags" Target="../tags/tag60.xml" /><Relationship Id="rId5" Type="http://schemas.openxmlformats.org/officeDocument/2006/relationships/tags" Target="../tags/tag61.xml" /><Relationship Id="rId6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2.xml" /><Relationship Id="rId2" Type="http://schemas.openxmlformats.org/officeDocument/2006/relationships/tags" Target="../tags/tag63.xml" /><Relationship Id="rId3" Type="http://schemas.openxmlformats.org/officeDocument/2006/relationships/tags" Target="../tags/tag64.xml" /><Relationship Id="rId4" Type="http://schemas.openxmlformats.org/officeDocument/2006/relationships/tags" Target="../tags/tag65.xml" /><Relationship Id="rId5" Type="http://schemas.openxmlformats.org/officeDocument/2006/relationships/tags" Target="../tags/tag66.xml" /><Relationship Id="rId6" Type="http://schemas.openxmlformats.org/officeDocument/2006/relationships/tags" Target="../tags/tag67.xml" /><Relationship Id="rId7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8.xml" /><Relationship Id="rId2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.xml" /><Relationship Id="rId2" Type="http://schemas.openxmlformats.org/officeDocument/2006/relationships/tags" Target="../tags/tag8.xml" /><Relationship Id="rId3" Type="http://schemas.openxmlformats.org/officeDocument/2006/relationships/tags" Target="../tags/tag9.xml" /><Relationship Id="rId4" Type="http://schemas.openxmlformats.org/officeDocument/2006/relationships/tags" Target="../tags/tag10.xml" /><Relationship Id="rId5" Type="http://schemas.openxmlformats.org/officeDocument/2006/relationships/tags" Target="../tags/tag11.xml" /><Relationship Id="rId6" Type="http://schemas.openxmlformats.org/officeDocument/2006/relationships/tags" Target="../tags/tag12.xml" /><Relationship Id="rId7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.xml" /><Relationship Id="rId2" Type="http://schemas.openxmlformats.org/officeDocument/2006/relationships/tags" Target="../tags/tag14.xml" /><Relationship Id="rId3" Type="http://schemas.openxmlformats.org/officeDocument/2006/relationships/tags" Target="../tags/tag15.xml" /><Relationship Id="rId4" Type="http://schemas.openxmlformats.org/officeDocument/2006/relationships/tags" Target="../tags/tag16.xml" /><Relationship Id="rId5" Type="http://schemas.openxmlformats.org/officeDocument/2006/relationships/tags" Target="../tags/tag17.xml" /><Relationship Id="rId6" Type="http://schemas.openxmlformats.org/officeDocument/2006/relationships/tags" Target="../tags/tag18.xml" /><Relationship Id="rId7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9.xml" /><Relationship Id="rId2" Type="http://schemas.openxmlformats.org/officeDocument/2006/relationships/tags" Target="../tags/tag20.xml" /><Relationship Id="rId3" Type="http://schemas.openxmlformats.org/officeDocument/2006/relationships/tags" Target="../tags/tag21.xml" /><Relationship Id="rId4" Type="http://schemas.openxmlformats.org/officeDocument/2006/relationships/tags" Target="../tags/tag22.xml" /><Relationship Id="rId5" Type="http://schemas.openxmlformats.org/officeDocument/2006/relationships/tags" Target="../tags/tag23.xml" /><Relationship Id="rId6" Type="http://schemas.openxmlformats.org/officeDocument/2006/relationships/tags" Target="../tags/tag24.xml" /><Relationship Id="rId7" Type="http://schemas.openxmlformats.org/officeDocument/2006/relationships/tags" Target="../tags/tag25.xml" /><Relationship Id="rId8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6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27.xml" /><Relationship Id="rId3" Type="http://schemas.openxmlformats.org/officeDocument/2006/relationships/tags" Target="../tags/tag28.xml" /><Relationship Id="rId4" Type="http://schemas.openxmlformats.org/officeDocument/2006/relationships/tags" Target="../tags/tag29.xml" /><Relationship Id="rId5" Type="http://schemas.openxmlformats.org/officeDocument/2006/relationships/tags" Target="../tags/tag30.xml" /><Relationship Id="rId6" Type="http://schemas.openxmlformats.org/officeDocument/2006/relationships/tags" Target="../tags/tag31.xml" /><Relationship Id="rId7" Type="http://schemas.openxmlformats.org/officeDocument/2006/relationships/tags" Target="../tags/tag32.xml" /><Relationship Id="rId8" Type="http://schemas.openxmlformats.org/officeDocument/2006/relationships/tags" Target="../tags/tag33.xml" /><Relationship Id="rId9" Type="http://schemas.openxmlformats.org/officeDocument/2006/relationships/tags" Target="../tags/tag34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5.xml" /><Relationship Id="rId2" Type="http://schemas.openxmlformats.org/officeDocument/2006/relationships/tags" Target="../tags/tag36.xml" /><Relationship Id="rId3" Type="http://schemas.openxmlformats.org/officeDocument/2006/relationships/tags" Target="../tags/tag37.xml" /><Relationship Id="rId4" Type="http://schemas.openxmlformats.org/officeDocument/2006/relationships/tags" Target="../tags/tag38.xml" /><Relationship Id="rId5" Type="http://schemas.openxmlformats.org/officeDocument/2006/relationships/tags" Target="../tags/tag39.xml" /><Relationship Id="rId6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0.xml" /><Relationship Id="rId2" Type="http://schemas.openxmlformats.org/officeDocument/2006/relationships/tags" Target="../tags/tag41.xml" /><Relationship Id="rId3" Type="http://schemas.openxmlformats.org/officeDocument/2006/relationships/tags" Target="../tags/tag42.xml" /><Relationship Id="rId4" Type="http://schemas.openxmlformats.org/officeDocument/2006/relationships/tags" Target="../tags/tag43.xml" /><Relationship Id="rId5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4.xml" /><Relationship Id="rId2" Type="http://schemas.openxmlformats.org/officeDocument/2006/relationships/tags" Target="../tags/tag45.xml" /><Relationship Id="rId3" Type="http://schemas.openxmlformats.org/officeDocument/2006/relationships/tags" Target="../tags/tag46.xml" /><Relationship Id="rId4" Type="http://schemas.openxmlformats.org/officeDocument/2006/relationships/tags" Target="../tags/tag47.xml" /><Relationship Id="rId5" Type="http://schemas.openxmlformats.org/officeDocument/2006/relationships/tags" Target="../tags/tag48.xml" /><Relationship Id="rId6" Type="http://schemas.openxmlformats.org/officeDocument/2006/relationships/tags" Target="../tags/tag49.xml" /><Relationship Id="rId7" Type="http://schemas.openxmlformats.org/officeDocument/2006/relationships/tags" Target="../tags/tag50.xml" /><Relationship Id="rId8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1.xml" /><Relationship Id="rId2" Type="http://schemas.openxmlformats.org/officeDocument/2006/relationships/tags" Target="../tags/tag52.xml" /><Relationship Id="rId3" Type="http://schemas.openxmlformats.org/officeDocument/2006/relationships/tags" Target="../tags/tag53.xml" /><Relationship Id="rId4" Type="http://schemas.openxmlformats.org/officeDocument/2006/relationships/tags" Target="../tags/tag54.xml" /><Relationship Id="rId5" Type="http://schemas.openxmlformats.org/officeDocument/2006/relationships/tags" Target="../tags/tag55.xml" /><Relationship Id="rId6" Type="http://schemas.openxmlformats.org/officeDocument/2006/relationships/tags" Target="../tags/tag56.xml" /><Relationship Id="rId7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末尾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p:transition spd="slow">
    <p:push dir="u"/>
  </p:transition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图片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竖排标题与文本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8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tags" Target="../tags/tag69.xml" /><Relationship Id="rId14" Type="http://schemas.openxmlformats.org/officeDocument/2006/relationships/tags" Target="../tags/tag70.xml" /><Relationship Id="rId15" Type="http://schemas.openxmlformats.org/officeDocument/2006/relationships/tags" Target="../tags/tag71.xml" /><Relationship Id="rId16" Type="http://schemas.openxmlformats.org/officeDocument/2006/relationships/tags" Target="../tags/tag72.xml" /><Relationship Id="rId17" Type="http://schemas.openxmlformats.org/officeDocument/2006/relationships/tags" Target="../tags/tag73.xml" /><Relationship Id="rId18" Type="http://schemas.openxmlformats.org/officeDocument/2006/relationships/tags" Target="../tags/tag74.xml" /><Relationship Id="rId19" Type="http://schemas.openxmlformats.org/officeDocument/2006/relationships/tags" Target="../tags/tag75.xml" /><Relationship Id="rId2" Type="http://schemas.openxmlformats.org/officeDocument/2006/relationships/slideLayout" Target="../slideLayouts/slideLayout2.xml" /><Relationship Id="rId20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>
          <p:custDataLst>
            <p:tags r:id="rId13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0</a:t>
            </a:fld>
            <a:endParaRPr lang="zh-CN" altLang="en-US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86.xml" /><Relationship Id="rId4" Type="http://schemas.openxmlformats.org/officeDocument/2006/relationships/image" Target="../media/image1.jpeg" /><Relationship Id="rId5" Type="http://schemas.openxmlformats.org/officeDocument/2006/relationships/tags" Target="../tags/tag87.xml" /><Relationship Id="rId6" Type="http://schemas.openxmlformats.org/officeDocument/2006/relationships/tags" Target="../tags/tag88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tags" Target="../tags/tag367.xml" /><Relationship Id="rId11" Type="http://schemas.openxmlformats.org/officeDocument/2006/relationships/tags" Target="../tags/tag368.xml" /><Relationship Id="rId12" Type="http://schemas.openxmlformats.org/officeDocument/2006/relationships/tags" Target="../tags/tag369.xml" /><Relationship Id="rId13" Type="http://schemas.openxmlformats.org/officeDocument/2006/relationships/tags" Target="../tags/tag370.xml" /><Relationship Id="rId14" Type="http://schemas.openxmlformats.org/officeDocument/2006/relationships/tags" Target="../tags/tag371.x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360.xml" /><Relationship Id="rId4" Type="http://schemas.openxmlformats.org/officeDocument/2006/relationships/tags" Target="../tags/tag361.xml" /><Relationship Id="rId5" Type="http://schemas.openxmlformats.org/officeDocument/2006/relationships/tags" Target="../tags/tag362.xml" /><Relationship Id="rId6" Type="http://schemas.openxmlformats.org/officeDocument/2006/relationships/tags" Target="../tags/tag363.xml" /><Relationship Id="rId7" Type="http://schemas.openxmlformats.org/officeDocument/2006/relationships/tags" Target="../tags/tag364.xml" /><Relationship Id="rId8" Type="http://schemas.openxmlformats.org/officeDocument/2006/relationships/tags" Target="../tags/tag365.xml" /><Relationship Id="rId9" Type="http://schemas.openxmlformats.org/officeDocument/2006/relationships/tags" Target="../tags/tag366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80.xml" /><Relationship Id="rId11" Type="http://schemas.openxmlformats.org/officeDocument/2006/relationships/tags" Target="../tags/tag381.xml" /><Relationship Id="rId12" Type="http://schemas.openxmlformats.org/officeDocument/2006/relationships/tags" Target="../tags/tag382.xml" /><Relationship Id="rId13" Type="http://schemas.openxmlformats.org/officeDocument/2006/relationships/tags" Target="../tags/tag383.xml" /><Relationship Id="rId14" Type="http://schemas.openxmlformats.org/officeDocument/2006/relationships/tags" Target="../tags/tag384.xml" /><Relationship Id="rId15" Type="http://schemas.openxmlformats.org/officeDocument/2006/relationships/tags" Target="../tags/tag385.xml" /><Relationship Id="rId16" Type="http://schemas.openxmlformats.org/officeDocument/2006/relationships/tags" Target="../tags/tag386.xml" /><Relationship Id="rId17" Type="http://schemas.openxmlformats.org/officeDocument/2006/relationships/tags" Target="../tags/tag387.xml" /><Relationship Id="rId2" Type="http://schemas.openxmlformats.org/officeDocument/2006/relationships/tags" Target="../tags/tag372.xml" /><Relationship Id="rId3" Type="http://schemas.openxmlformats.org/officeDocument/2006/relationships/tags" Target="../tags/tag373.xml" /><Relationship Id="rId4" Type="http://schemas.openxmlformats.org/officeDocument/2006/relationships/tags" Target="../tags/tag374.xml" /><Relationship Id="rId5" Type="http://schemas.openxmlformats.org/officeDocument/2006/relationships/tags" Target="../tags/tag375.xml" /><Relationship Id="rId6" Type="http://schemas.openxmlformats.org/officeDocument/2006/relationships/tags" Target="../tags/tag376.xml" /><Relationship Id="rId7" Type="http://schemas.openxmlformats.org/officeDocument/2006/relationships/tags" Target="../tags/tag377.xml" /><Relationship Id="rId8" Type="http://schemas.openxmlformats.org/officeDocument/2006/relationships/tags" Target="../tags/tag378.xml" /><Relationship Id="rId9" Type="http://schemas.openxmlformats.org/officeDocument/2006/relationships/tags" Target="../tags/tag379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95.xml" /><Relationship Id="rId11" Type="http://schemas.openxmlformats.org/officeDocument/2006/relationships/tags" Target="../tags/tag396.xml" /><Relationship Id="rId12" Type="http://schemas.openxmlformats.org/officeDocument/2006/relationships/tags" Target="../tags/tag397.xml" /><Relationship Id="rId13" Type="http://schemas.openxmlformats.org/officeDocument/2006/relationships/tags" Target="../tags/tag398.xml" /><Relationship Id="rId14" Type="http://schemas.openxmlformats.org/officeDocument/2006/relationships/tags" Target="../tags/tag399.xml" /><Relationship Id="rId15" Type="http://schemas.openxmlformats.org/officeDocument/2006/relationships/tags" Target="../tags/tag400.xml" /><Relationship Id="rId16" Type="http://schemas.openxmlformats.org/officeDocument/2006/relationships/tags" Target="../tags/tag401.xml" /><Relationship Id="rId17" Type="http://schemas.openxmlformats.org/officeDocument/2006/relationships/tags" Target="../tags/tag402.xml" /><Relationship Id="rId18" Type="http://schemas.openxmlformats.org/officeDocument/2006/relationships/tags" Target="../tags/tag403.xml" /><Relationship Id="rId19" Type="http://schemas.openxmlformats.org/officeDocument/2006/relationships/tags" Target="../tags/tag404.xml" /><Relationship Id="rId2" Type="http://schemas.openxmlformats.org/officeDocument/2006/relationships/tags" Target="../tags/tag388.xml" /><Relationship Id="rId20" Type="http://schemas.openxmlformats.org/officeDocument/2006/relationships/tags" Target="../tags/tag405.xml" /><Relationship Id="rId21" Type="http://schemas.openxmlformats.org/officeDocument/2006/relationships/tags" Target="../tags/tag406.xml" /><Relationship Id="rId22" Type="http://schemas.openxmlformats.org/officeDocument/2006/relationships/tags" Target="../tags/tag407.xml" /><Relationship Id="rId23" Type="http://schemas.openxmlformats.org/officeDocument/2006/relationships/tags" Target="../tags/tag408.xml" /><Relationship Id="rId3" Type="http://schemas.openxmlformats.org/officeDocument/2006/relationships/tags" Target="../tags/tag389.xml" /><Relationship Id="rId4" Type="http://schemas.openxmlformats.org/officeDocument/2006/relationships/tags" Target="../tags/tag390.xml" /><Relationship Id="rId5" Type="http://schemas.openxmlformats.org/officeDocument/2006/relationships/tags" Target="../tags/tag391.xml" /><Relationship Id="rId6" Type="http://schemas.openxmlformats.org/officeDocument/2006/relationships/tags" Target="../tags/tag392.xml" /><Relationship Id="rId7" Type="http://schemas.openxmlformats.org/officeDocument/2006/relationships/tags" Target="../tags/tag393.xml" /><Relationship Id="rId8" Type="http://schemas.openxmlformats.org/officeDocument/2006/relationships/image" Target="../media/image9.jpeg" /><Relationship Id="rId9" Type="http://schemas.openxmlformats.org/officeDocument/2006/relationships/tags" Target="../tags/tag394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13.xml" /><Relationship Id="rId11" Type="http://schemas.openxmlformats.org/officeDocument/2006/relationships/image" Target="../media/image14.png" /><Relationship Id="rId12" Type="http://schemas.openxmlformats.org/officeDocument/2006/relationships/tags" Target="../tags/tag414.xml" /><Relationship Id="rId2" Type="http://schemas.openxmlformats.org/officeDocument/2006/relationships/tags" Target="../tags/tag409.xml" /><Relationship Id="rId3" Type="http://schemas.openxmlformats.org/officeDocument/2006/relationships/image" Target="../media/image10.jpeg" /><Relationship Id="rId4" Type="http://schemas.openxmlformats.org/officeDocument/2006/relationships/tags" Target="../tags/tag410.xml" /><Relationship Id="rId5" Type="http://schemas.openxmlformats.org/officeDocument/2006/relationships/image" Target="../media/image11.jpeg" /><Relationship Id="rId6" Type="http://schemas.openxmlformats.org/officeDocument/2006/relationships/tags" Target="../tags/tag411.xml" /><Relationship Id="rId7" Type="http://schemas.openxmlformats.org/officeDocument/2006/relationships/image" Target="../media/image12.png" /><Relationship Id="rId8" Type="http://schemas.openxmlformats.org/officeDocument/2006/relationships/tags" Target="../tags/tag412.xml" /><Relationship Id="rId9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microsoft.com/office/2007/relationships/hdphoto" Target="../media/image18.wdp" /><Relationship Id="rId11" Type="http://schemas.openxmlformats.org/officeDocument/2006/relationships/tags" Target="../tags/tag422.xml" /><Relationship Id="rId12" Type="http://schemas.openxmlformats.org/officeDocument/2006/relationships/tags" Target="../tags/tag423.xml" /><Relationship Id="rId13" Type="http://schemas.openxmlformats.org/officeDocument/2006/relationships/image" Target="../media/image19.png" /><Relationship Id="rId14" Type="http://schemas.openxmlformats.org/officeDocument/2006/relationships/tags" Target="../tags/tag424.xml" /><Relationship Id="rId15" Type="http://schemas.openxmlformats.org/officeDocument/2006/relationships/image" Target="../media/image20.png" /><Relationship Id="rId16" Type="http://schemas.openxmlformats.org/officeDocument/2006/relationships/tags" Target="../tags/tag425.xml" /><Relationship Id="rId17" Type="http://schemas.openxmlformats.org/officeDocument/2006/relationships/tags" Target="../tags/tag426.xml" /><Relationship Id="rId18" Type="http://schemas.openxmlformats.org/officeDocument/2006/relationships/tags" Target="../tags/tag427.xml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5.xml" /><Relationship Id="rId20" Type="http://schemas.microsoft.com/office/2007/relationships/hdphoto" Target="../media/image22.wdp" /><Relationship Id="rId21" Type="http://schemas.openxmlformats.org/officeDocument/2006/relationships/tags" Target="../tags/tag428.xml" /><Relationship Id="rId22" Type="http://schemas.openxmlformats.org/officeDocument/2006/relationships/tags" Target="../tags/tag429.xml" /><Relationship Id="rId23" Type="http://schemas.openxmlformats.org/officeDocument/2006/relationships/image" Target="../media/image23.png" /><Relationship Id="rId24" Type="http://schemas.openxmlformats.org/officeDocument/2006/relationships/tags" Target="../tags/tag430.xml" /><Relationship Id="rId25" Type="http://schemas.openxmlformats.org/officeDocument/2006/relationships/tags" Target="../tags/tag431.xml" /><Relationship Id="rId26" Type="http://schemas.openxmlformats.org/officeDocument/2006/relationships/tags" Target="../tags/tag432.xml" /><Relationship Id="rId27" Type="http://schemas.openxmlformats.org/officeDocument/2006/relationships/tags" Target="../tags/tag433.xml" /><Relationship Id="rId28" Type="http://schemas.openxmlformats.org/officeDocument/2006/relationships/tags" Target="../tags/tag434.xml" /><Relationship Id="rId29" Type="http://schemas.openxmlformats.org/officeDocument/2006/relationships/tags" Target="../tags/tag435.xml" /><Relationship Id="rId3" Type="http://schemas.openxmlformats.org/officeDocument/2006/relationships/tags" Target="../tags/tag418.xml" /><Relationship Id="rId30" Type="http://schemas.openxmlformats.org/officeDocument/2006/relationships/tags" Target="../tags/tag436.xml" /><Relationship Id="rId31" Type="http://schemas.openxmlformats.org/officeDocument/2006/relationships/tags" Target="../tags/tag437.xml" /><Relationship Id="rId4" Type="http://schemas.openxmlformats.org/officeDocument/2006/relationships/tags" Target="../tags/tag419.xml" /><Relationship Id="rId5" Type="http://schemas.openxmlformats.org/officeDocument/2006/relationships/image" Target="../media/image15.png" /><Relationship Id="rId6" Type="http://schemas.microsoft.com/office/2007/relationships/hdphoto" Target="../media/image16.wdp" /><Relationship Id="rId7" Type="http://schemas.openxmlformats.org/officeDocument/2006/relationships/tags" Target="../tags/tag420.xml" /><Relationship Id="rId8" Type="http://schemas.openxmlformats.org/officeDocument/2006/relationships/tags" Target="../tags/tag421.xml" /><Relationship Id="rId9" Type="http://schemas.openxmlformats.org/officeDocument/2006/relationships/image" Target="../media/image17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46.xml" /><Relationship Id="rId11" Type="http://schemas.openxmlformats.org/officeDocument/2006/relationships/tags" Target="../tags/tag447.xml" /><Relationship Id="rId12" Type="http://schemas.openxmlformats.org/officeDocument/2006/relationships/image" Target="../media/image24.png" /><Relationship Id="rId13" Type="http://schemas.openxmlformats.org/officeDocument/2006/relationships/tags" Target="../tags/tag448.xml" /><Relationship Id="rId2" Type="http://schemas.openxmlformats.org/officeDocument/2006/relationships/tags" Target="../tags/tag438.xml" /><Relationship Id="rId3" Type="http://schemas.openxmlformats.org/officeDocument/2006/relationships/tags" Target="../tags/tag439.xml" /><Relationship Id="rId4" Type="http://schemas.openxmlformats.org/officeDocument/2006/relationships/tags" Target="../tags/tag440.xml" /><Relationship Id="rId5" Type="http://schemas.openxmlformats.org/officeDocument/2006/relationships/tags" Target="../tags/tag441.xml" /><Relationship Id="rId6" Type="http://schemas.openxmlformats.org/officeDocument/2006/relationships/tags" Target="../tags/tag442.xml" /><Relationship Id="rId7" Type="http://schemas.openxmlformats.org/officeDocument/2006/relationships/tags" Target="../tags/tag443.xml" /><Relationship Id="rId8" Type="http://schemas.openxmlformats.org/officeDocument/2006/relationships/tags" Target="../tags/tag444.xml" /><Relationship Id="rId9" Type="http://schemas.openxmlformats.org/officeDocument/2006/relationships/tags" Target="../tags/tag445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56.xml" /><Relationship Id="rId11" Type="http://schemas.openxmlformats.org/officeDocument/2006/relationships/tags" Target="../tags/tag457.xml" /><Relationship Id="rId2" Type="http://schemas.openxmlformats.org/officeDocument/2006/relationships/tags" Target="../tags/tag449.xml" /><Relationship Id="rId3" Type="http://schemas.openxmlformats.org/officeDocument/2006/relationships/tags" Target="../tags/tag450.xml" /><Relationship Id="rId4" Type="http://schemas.openxmlformats.org/officeDocument/2006/relationships/tags" Target="../tags/tag451.xml" /><Relationship Id="rId5" Type="http://schemas.openxmlformats.org/officeDocument/2006/relationships/tags" Target="../tags/tag452.xml" /><Relationship Id="rId6" Type="http://schemas.openxmlformats.org/officeDocument/2006/relationships/tags" Target="../tags/tag453.xml" /><Relationship Id="rId7" Type="http://schemas.openxmlformats.org/officeDocument/2006/relationships/tags" Target="../tags/tag454.xml" /><Relationship Id="rId8" Type="http://schemas.openxmlformats.org/officeDocument/2006/relationships/tags" Target="../tags/tag455.xml" /><Relationship Id="rId9" Type="http://schemas.openxmlformats.org/officeDocument/2006/relationships/image" Target="../media/image25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462.xml" /><Relationship Id="rId4" Type="http://schemas.openxmlformats.org/officeDocument/2006/relationships/tags" Target="../tags/tag463.xml" /><Relationship Id="rId5" Type="http://schemas.openxmlformats.org/officeDocument/2006/relationships/image" Target="../media/image26.jpeg" /><Relationship Id="rId6" Type="http://schemas.openxmlformats.org/officeDocument/2006/relationships/tags" Target="../tags/tag464.xml" /><Relationship Id="rId7" Type="http://schemas.openxmlformats.org/officeDocument/2006/relationships/tags" Target="../tags/tag465.xml" /><Relationship Id="rId8" Type="http://schemas.openxmlformats.org/officeDocument/2006/relationships/tags" Target="../tags/tag466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75.xml" /><Relationship Id="rId11" Type="http://schemas.openxmlformats.org/officeDocument/2006/relationships/tags" Target="../tags/tag476.xml" /><Relationship Id="rId12" Type="http://schemas.openxmlformats.org/officeDocument/2006/relationships/tags" Target="../tags/tag477.xml" /><Relationship Id="rId13" Type="http://schemas.openxmlformats.org/officeDocument/2006/relationships/tags" Target="../tags/tag478.xml" /><Relationship Id="rId14" Type="http://schemas.openxmlformats.org/officeDocument/2006/relationships/tags" Target="../tags/tag479.xml" /><Relationship Id="rId15" Type="http://schemas.openxmlformats.org/officeDocument/2006/relationships/tags" Target="../tags/tag480.xml" /><Relationship Id="rId16" Type="http://schemas.openxmlformats.org/officeDocument/2006/relationships/tags" Target="../tags/tag481.xml" /><Relationship Id="rId17" Type="http://schemas.openxmlformats.org/officeDocument/2006/relationships/tags" Target="../tags/tag482.xml" /><Relationship Id="rId18" Type="http://schemas.openxmlformats.org/officeDocument/2006/relationships/tags" Target="../tags/tag483.xml" /><Relationship Id="rId19" Type="http://schemas.openxmlformats.org/officeDocument/2006/relationships/tags" Target="../tags/tag484.xml" /><Relationship Id="rId2" Type="http://schemas.openxmlformats.org/officeDocument/2006/relationships/tags" Target="../tags/tag467.xml" /><Relationship Id="rId20" Type="http://schemas.openxmlformats.org/officeDocument/2006/relationships/tags" Target="../tags/tag485.xml" /><Relationship Id="rId21" Type="http://schemas.openxmlformats.org/officeDocument/2006/relationships/tags" Target="../tags/tag486.xml" /><Relationship Id="rId22" Type="http://schemas.openxmlformats.org/officeDocument/2006/relationships/tags" Target="../tags/tag487.xml" /><Relationship Id="rId23" Type="http://schemas.openxmlformats.org/officeDocument/2006/relationships/tags" Target="../tags/tag488.xml" /><Relationship Id="rId24" Type="http://schemas.openxmlformats.org/officeDocument/2006/relationships/tags" Target="../tags/tag489.xml" /><Relationship Id="rId25" Type="http://schemas.openxmlformats.org/officeDocument/2006/relationships/tags" Target="../tags/tag490.xml" /><Relationship Id="rId3" Type="http://schemas.openxmlformats.org/officeDocument/2006/relationships/tags" Target="../tags/tag468.xml" /><Relationship Id="rId4" Type="http://schemas.openxmlformats.org/officeDocument/2006/relationships/tags" Target="../tags/tag469.xml" /><Relationship Id="rId5" Type="http://schemas.openxmlformats.org/officeDocument/2006/relationships/tags" Target="../tags/tag470.xml" /><Relationship Id="rId6" Type="http://schemas.openxmlformats.org/officeDocument/2006/relationships/tags" Target="../tags/tag471.xml" /><Relationship Id="rId7" Type="http://schemas.openxmlformats.org/officeDocument/2006/relationships/tags" Target="../tags/tag472.xml" /><Relationship Id="rId8" Type="http://schemas.openxmlformats.org/officeDocument/2006/relationships/tags" Target="../tags/tag473.xml" /><Relationship Id="rId9" Type="http://schemas.openxmlformats.org/officeDocument/2006/relationships/tags" Target="../tags/tag474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tags" Target="../tags/tag499.xml" /><Relationship Id="rId2" Type="http://schemas.openxmlformats.org/officeDocument/2006/relationships/tags" Target="../tags/tag491.xml" /><Relationship Id="rId3" Type="http://schemas.openxmlformats.org/officeDocument/2006/relationships/tags" Target="../tags/tag492.xml" /><Relationship Id="rId4" Type="http://schemas.openxmlformats.org/officeDocument/2006/relationships/tags" Target="../tags/tag493.xml" /><Relationship Id="rId5" Type="http://schemas.openxmlformats.org/officeDocument/2006/relationships/tags" Target="../tags/tag494.xml" /><Relationship Id="rId6" Type="http://schemas.openxmlformats.org/officeDocument/2006/relationships/tags" Target="../tags/tag495.xml" /><Relationship Id="rId7" Type="http://schemas.openxmlformats.org/officeDocument/2006/relationships/tags" Target="../tags/tag496.xml" /><Relationship Id="rId8" Type="http://schemas.openxmlformats.org/officeDocument/2006/relationships/tags" Target="../tags/tag497.xml" /><Relationship Id="rId9" Type="http://schemas.openxmlformats.org/officeDocument/2006/relationships/tags" Target="../tags/tag498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96.xml" /><Relationship Id="rId2" Type="http://schemas.openxmlformats.org/officeDocument/2006/relationships/tags" Target="../tags/tag89.xml" /><Relationship Id="rId3" Type="http://schemas.openxmlformats.org/officeDocument/2006/relationships/tags" Target="../tags/tag90.xml" /><Relationship Id="rId4" Type="http://schemas.openxmlformats.org/officeDocument/2006/relationships/tags" Target="../tags/tag91.xml" /><Relationship Id="rId5" Type="http://schemas.openxmlformats.org/officeDocument/2006/relationships/tags" Target="../tags/tag92.xml" /><Relationship Id="rId6" Type="http://schemas.openxmlformats.org/officeDocument/2006/relationships/tags" Target="../tags/tag93.xml" /><Relationship Id="rId7" Type="http://schemas.openxmlformats.org/officeDocument/2006/relationships/tags" Target="../tags/tag94.xml" /><Relationship Id="rId8" Type="http://schemas.openxmlformats.org/officeDocument/2006/relationships/image" Target="../media/image2.jpeg" /><Relationship Id="rId9" Type="http://schemas.openxmlformats.org/officeDocument/2006/relationships/tags" Target="../tags/tag95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tags" Target="../tags/tag507.xml" /><Relationship Id="rId11" Type="http://schemas.openxmlformats.org/officeDocument/2006/relationships/tags" Target="../tags/tag508.xml" /><Relationship Id="rId12" Type="http://schemas.openxmlformats.org/officeDocument/2006/relationships/tags" Target="../tags/tag509.xml" /><Relationship Id="rId13" Type="http://schemas.openxmlformats.org/officeDocument/2006/relationships/tags" Target="../tags/tag510.xml" /><Relationship Id="rId14" Type="http://schemas.openxmlformats.org/officeDocument/2006/relationships/tags" Target="../tags/tag511.xml" /><Relationship Id="rId15" Type="http://schemas.openxmlformats.org/officeDocument/2006/relationships/tags" Target="../tags/tag512.xml" /><Relationship Id="rId16" Type="http://schemas.openxmlformats.org/officeDocument/2006/relationships/tags" Target="../tags/tag513.xml" /><Relationship Id="rId2" Type="http://schemas.openxmlformats.org/officeDocument/2006/relationships/tags" Target="../tags/tag500.xml" /><Relationship Id="rId3" Type="http://schemas.openxmlformats.org/officeDocument/2006/relationships/image" Target="../media/image27.png" /><Relationship Id="rId4" Type="http://schemas.openxmlformats.org/officeDocument/2006/relationships/tags" Target="../tags/tag501.xml" /><Relationship Id="rId5" Type="http://schemas.openxmlformats.org/officeDocument/2006/relationships/tags" Target="../tags/tag502.xml" /><Relationship Id="rId6" Type="http://schemas.openxmlformats.org/officeDocument/2006/relationships/tags" Target="../tags/tag503.xml" /><Relationship Id="rId7" Type="http://schemas.openxmlformats.org/officeDocument/2006/relationships/tags" Target="../tags/tag504.xml" /><Relationship Id="rId8" Type="http://schemas.openxmlformats.org/officeDocument/2006/relationships/tags" Target="../tags/tag505.xml" /><Relationship Id="rId9" Type="http://schemas.openxmlformats.org/officeDocument/2006/relationships/tags" Target="../tags/tag506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oleObject" Target="../embeddings/oleObject1.bin" TargetMode="Internal" /><Relationship Id="rId11" Type="http://schemas.openxmlformats.org/officeDocument/2006/relationships/image" Target="../media/image28.wmf" /><Relationship Id="rId12" Type="http://schemas.openxmlformats.org/officeDocument/2006/relationships/tags" Target="../tags/tag522.xml" /><Relationship Id="rId13" Type="http://schemas.openxmlformats.org/officeDocument/2006/relationships/tags" Target="../tags/tag523.xml" /><Relationship Id="rId14" Type="http://schemas.openxmlformats.org/officeDocument/2006/relationships/oleObject" Target="../embeddings/oleObject2.bin" TargetMode="Internal" /><Relationship Id="rId15" Type="http://schemas.openxmlformats.org/officeDocument/2006/relationships/image" Target="../media/image29.wmf" /><Relationship Id="rId16" Type="http://schemas.openxmlformats.org/officeDocument/2006/relationships/tags" Target="../tags/tag524.xml" /><Relationship Id="rId17" Type="http://schemas.openxmlformats.org/officeDocument/2006/relationships/tags" Target="../tags/tag525.xml" /><Relationship Id="rId18" Type="http://schemas.openxmlformats.org/officeDocument/2006/relationships/tags" Target="../tags/tag526.xml" /><Relationship Id="rId19" Type="http://schemas.openxmlformats.org/officeDocument/2006/relationships/vmlDrawing" Target="../drawings/vmlDrawing1.vml" /><Relationship Id="rId2" Type="http://schemas.openxmlformats.org/officeDocument/2006/relationships/tags" Target="../tags/tag514.xml" /><Relationship Id="rId3" Type="http://schemas.openxmlformats.org/officeDocument/2006/relationships/tags" Target="../tags/tag515.xml" /><Relationship Id="rId4" Type="http://schemas.openxmlformats.org/officeDocument/2006/relationships/tags" Target="../tags/tag516.xml" /><Relationship Id="rId5" Type="http://schemas.openxmlformats.org/officeDocument/2006/relationships/tags" Target="../tags/tag517.xml" /><Relationship Id="rId6" Type="http://schemas.openxmlformats.org/officeDocument/2006/relationships/tags" Target="../tags/tag518.xml" /><Relationship Id="rId7" Type="http://schemas.openxmlformats.org/officeDocument/2006/relationships/tags" Target="../tags/tag519.xml" /><Relationship Id="rId8" Type="http://schemas.openxmlformats.org/officeDocument/2006/relationships/tags" Target="../tags/tag520.xml" /><Relationship Id="rId9" Type="http://schemas.openxmlformats.org/officeDocument/2006/relationships/tags" Target="../tags/tag521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tags" Target="../tags/tag534.xml" /><Relationship Id="rId11" Type="http://schemas.openxmlformats.org/officeDocument/2006/relationships/tags" Target="../tags/tag535.xml" /><Relationship Id="rId12" Type="http://schemas.openxmlformats.org/officeDocument/2006/relationships/tags" Target="../tags/tag536.xml" /><Relationship Id="rId13" Type="http://schemas.openxmlformats.org/officeDocument/2006/relationships/tags" Target="../tags/tag537.xml" /><Relationship Id="rId14" Type="http://schemas.openxmlformats.org/officeDocument/2006/relationships/tags" Target="../tags/tag538.xml" /><Relationship Id="rId15" Type="http://schemas.openxmlformats.org/officeDocument/2006/relationships/tags" Target="../tags/tag539.xml" /><Relationship Id="rId16" Type="http://schemas.openxmlformats.org/officeDocument/2006/relationships/tags" Target="../tags/tag540.xml" /><Relationship Id="rId17" Type="http://schemas.openxmlformats.org/officeDocument/2006/relationships/tags" Target="../tags/tag541.xml" /><Relationship Id="rId18" Type="http://schemas.openxmlformats.org/officeDocument/2006/relationships/tags" Target="../tags/tag542.xml" /><Relationship Id="rId19" Type="http://schemas.openxmlformats.org/officeDocument/2006/relationships/tags" Target="../tags/tag543.xml" /><Relationship Id="rId2" Type="http://schemas.openxmlformats.org/officeDocument/2006/relationships/tags" Target="../tags/tag527.xml" /><Relationship Id="rId20" Type="http://schemas.openxmlformats.org/officeDocument/2006/relationships/tags" Target="../tags/tag544.xml" /><Relationship Id="rId21" Type="http://schemas.openxmlformats.org/officeDocument/2006/relationships/tags" Target="../tags/tag545.xml" /><Relationship Id="rId22" Type="http://schemas.openxmlformats.org/officeDocument/2006/relationships/tags" Target="../tags/tag546.xml" /><Relationship Id="rId23" Type="http://schemas.openxmlformats.org/officeDocument/2006/relationships/tags" Target="../tags/tag547.xml" /><Relationship Id="rId24" Type="http://schemas.openxmlformats.org/officeDocument/2006/relationships/tags" Target="../tags/tag548.xml" /><Relationship Id="rId25" Type="http://schemas.openxmlformats.org/officeDocument/2006/relationships/tags" Target="../tags/tag549.xml" /><Relationship Id="rId26" Type="http://schemas.openxmlformats.org/officeDocument/2006/relationships/tags" Target="../tags/tag550.xml" /><Relationship Id="rId3" Type="http://schemas.openxmlformats.org/officeDocument/2006/relationships/tags" Target="../tags/tag528.xml" /><Relationship Id="rId4" Type="http://schemas.openxmlformats.org/officeDocument/2006/relationships/tags" Target="../tags/tag529.xml" /><Relationship Id="rId5" Type="http://schemas.openxmlformats.org/officeDocument/2006/relationships/image" Target="../media/image30.png" /><Relationship Id="rId6" Type="http://schemas.openxmlformats.org/officeDocument/2006/relationships/tags" Target="../tags/tag530.xml" /><Relationship Id="rId7" Type="http://schemas.openxmlformats.org/officeDocument/2006/relationships/tags" Target="../tags/tag531.xml" /><Relationship Id="rId8" Type="http://schemas.openxmlformats.org/officeDocument/2006/relationships/tags" Target="../tags/tag532.xml" /><Relationship Id="rId9" Type="http://schemas.openxmlformats.org/officeDocument/2006/relationships/tags" Target="../tags/tag533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tags" Target="../tags/tag551.xml" /><Relationship Id="rId3" Type="http://schemas.openxmlformats.org/officeDocument/2006/relationships/tags" Target="../tags/tag552.xml" /><Relationship Id="rId4" Type="http://schemas.openxmlformats.org/officeDocument/2006/relationships/tags" Target="../tags/tag553.xml" /><Relationship Id="rId5" Type="http://schemas.openxmlformats.org/officeDocument/2006/relationships/image" Target="../media/image31.png" /><Relationship Id="rId6" Type="http://schemas.openxmlformats.org/officeDocument/2006/relationships/tags" Target="../tags/tag554.xml" /><Relationship Id="rId7" Type="http://schemas.openxmlformats.org/officeDocument/2006/relationships/tags" Target="../tags/tag555.xml" /><Relationship Id="rId8" Type="http://schemas.openxmlformats.org/officeDocument/2006/relationships/tags" Target="../tags/tag556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67.xml" /><Relationship Id="rId2" Type="http://schemas.openxmlformats.org/officeDocument/2006/relationships/notesSlide" Target="../notesSlides/notesSlide7.xml" /><Relationship Id="rId3" Type="http://schemas.openxmlformats.org/officeDocument/2006/relationships/tags" Target="../tags/tag561.xml" /><Relationship Id="rId4" Type="http://schemas.openxmlformats.org/officeDocument/2006/relationships/tags" Target="../tags/tag562.xml" /><Relationship Id="rId5" Type="http://schemas.openxmlformats.org/officeDocument/2006/relationships/tags" Target="../tags/tag563.xml" /><Relationship Id="rId6" Type="http://schemas.openxmlformats.org/officeDocument/2006/relationships/image" Target="../media/image32.png" /><Relationship Id="rId7" Type="http://schemas.openxmlformats.org/officeDocument/2006/relationships/tags" Target="../tags/tag564.xml" /><Relationship Id="rId8" Type="http://schemas.openxmlformats.org/officeDocument/2006/relationships/tags" Target="../tags/tag565.xml" /><Relationship Id="rId9" Type="http://schemas.openxmlformats.org/officeDocument/2006/relationships/tags" Target="../tags/tag566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75.xml" /><Relationship Id="rId2" Type="http://schemas.openxmlformats.org/officeDocument/2006/relationships/tags" Target="../tags/tag568.xml" /><Relationship Id="rId3" Type="http://schemas.openxmlformats.org/officeDocument/2006/relationships/tags" Target="../tags/tag569.xml" /><Relationship Id="rId4" Type="http://schemas.openxmlformats.org/officeDocument/2006/relationships/tags" Target="../tags/tag570.xml" /><Relationship Id="rId5" Type="http://schemas.openxmlformats.org/officeDocument/2006/relationships/image" Target="../media/image33.png" /><Relationship Id="rId6" Type="http://schemas.openxmlformats.org/officeDocument/2006/relationships/tags" Target="../tags/tag571.xml" /><Relationship Id="rId7" Type="http://schemas.openxmlformats.org/officeDocument/2006/relationships/tags" Target="../tags/tag572.xml" /><Relationship Id="rId8" Type="http://schemas.openxmlformats.org/officeDocument/2006/relationships/tags" Target="../tags/tag573.xml" /><Relationship Id="rId9" Type="http://schemas.openxmlformats.org/officeDocument/2006/relationships/tags" Target="../tags/tag574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83.xml" /><Relationship Id="rId2" Type="http://schemas.openxmlformats.org/officeDocument/2006/relationships/tags" Target="../tags/tag576.xml" /><Relationship Id="rId3" Type="http://schemas.openxmlformats.org/officeDocument/2006/relationships/tags" Target="../tags/tag577.xml" /><Relationship Id="rId4" Type="http://schemas.openxmlformats.org/officeDocument/2006/relationships/tags" Target="../tags/tag578.xml" /><Relationship Id="rId5" Type="http://schemas.openxmlformats.org/officeDocument/2006/relationships/tags" Target="../tags/tag579.xml" /><Relationship Id="rId6" Type="http://schemas.openxmlformats.org/officeDocument/2006/relationships/tags" Target="../tags/tag580.xml" /><Relationship Id="rId7" Type="http://schemas.openxmlformats.org/officeDocument/2006/relationships/tags" Target="../tags/tag581.xml" /><Relationship Id="rId8" Type="http://schemas.openxmlformats.org/officeDocument/2006/relationships/tags" Target="../tags/tag582.xml" /><Relationship Id="rId9" Type="http://schemas.openxmlformats.org/officeDocument/2006/relationships/image" Target="../media/image27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592.xml" /><Relationship Id="rId11" Type="http://schemas.openxmlformats.org/officeDocument/2006/relationships/tags" Target="../tags/tag593.xml" /><Relationship Id="rId12" Type="http://schemas.openxmlformats.org/officeDocument/2006/relationships/tags" Target="../tags/tag594.xml" /><Relationship Id="rId13" Type="http://schemas.openxmlformats.org/officeDocument/2006/relationships/tags" Target="../tags/tag595.xml" /><Relationship Id="rId14" Type="http://schemas.openxmlformats.org/officeDocument/2006/relationships/tags" Target="../tags/tag596.xml" /><Relationship Id="rId15" Type="http://schemas.openxmlformats.org/officeDocument/2006/relationships/tags" Target="../tags/tag597.xml" /><Relationship Id="rId16" Type="http://schemas.openxmlformats.org/officeDocument/2006/relationships/tags" Target="../tags/tag598.xml" /><Relationship Id="rId17" Type="http://schemas.openxmlformats.org/officeDocument/2006/relationships/tags" Target="../tags/tag599.xml" /><Relationship Id="rId18" Type="http://schemas.openxmlformats.org/officeDocument/2006/relationships/tags" Target="../tags/tag600.xml" /><Relationship Id="rId19" Type="http://schemas.openxmlformats.org/officeDocument/2006/relationships/tags" Target="../tags/tag601.xml" /><Relationship Id="rId2" Type="http://schemas.openxmlformats.org/officeDocument/2006/relationships/tags" Target="../tags/tag584.xml" /><Relationship Id="rId20" Type="http://schemas.openxmlformats.org/officeDocument/2006/relationships/tags" Target="../tags/tag602.xml" /><Relationship Id="rId21" Type="http://schemas.openxmlformats.org/officeDocument/2006/relationships/tags" Target="../tags/tag603.xml" /><Relationship Id="rId22" Type="http://schemas.openxmlformats.org/officeDocument/2006/relationships/tags" Target="../tags/tag604.xml" /><Relationship Id="rId23" Type="http://schemas.openxmlformats.org/officeDocument/2006/relationships/tags" Target="../tags/tag605.xml" /><Relationship Id="rId24" Type="http://schemas.openxmlformats.org/officeDocument/2006/relationships/tags" Target="../tags/tag606.xml" /><Relationship Id="rId25" Type="http://schemas.openxmlformats.org/officeDocument/2006/relationships/tags" Target="../tags/tag607.xml" /><Relationship Id="rId26" Type="http://schemas.openxmlformats.org/officeDocument/2006/relationships/tags" Target="../tags/tag608.xml" /><Relationship Id="rId27" Type="http://schemas.openxmlformats.org/officeDocument/2006/relationships/tags" Target="../tags/tag609.xml" /><Relationship Id="rId28" Type="http://schemas.openxmlformats.org/officeDocument/2006/relationships/tags" Target="../tags/tag610.xml" /><Relationship Id="rId29" Type="http://schemas.openxmlformats.org/officeDocument/2006/relationships/tags" Target="../tags/tag611.xml" /><Relationship Id="rId3" Type="http://schemas.openxmlformats.org/officeDocument/2006/relationships/tags" Target="../tags/tag585.xml" /><Relationship Id="rId30" Type="http://schemas.openxmlformats.org/officeDocument/2006/relationships/tags" Target="../tags/tag612.xml" /><Relationship Id="rId4" Type="http://schemas.openxmlformats.org/officeDocument/2006/relationships/tags" Target="../tags/tag586.xml" /><Relationship Id="rId5" Type="http://schemas.openxmlformats.org/officeDocument/2006/relationships/tags" Target="../tags/tag587.xml" /><Relationship Id="rId6" Type="http://schemas.openxmlformats.org/officeDocument/2006/relationships/tags" Target="../tags/tag588.xml" /><Relationship Id="rId7" Type="http://schemas.openxmlformats.org/officeDocument/2006/relationships/tags" Target="../tags/tag589.xml" /><Relationship Id="rId8" Type="http://schemas.openxmlformats.org/officeDocument/2006/relationships/tags" Target="../tags/tag590.xml" /><Relationship Id="rId9" Type="http://schemas.openxmlformats.org/officeDocument/2006/relationships/tags" Target="../tags/tag591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623.xml" /><Relationship Id="rId2" Type="http://schemas.openxmlformats.org/officeDocument/2006/relationships/notesSlide" Target="../notesSlides/notesSlide8.xml" /><Relationship Id="rId3" Type="http://schemas.openxmlformats.org/officeDocument/2006/relationships/tags" Target="../tags/tag617.xml" /><Relationship Id="rId4" Type="http://schemas.openxmlformats.org/officeDocument/2006/relationships/tags" Target="../tags/tag618.xml" /><Relationship Id="rId5" Type="http://schemas.openxmlformats.org/officeDocument/2006/relationships/tags" Target="../tags/tag619.xml" /><Relationship Id="rId6" Type="http://schemas.openxmlformats.org/officeDocument/2006/relationships/image" Target="../media/image34.png" /><Relationship Id="rId7" Type="http://schemas.openxmlformats.org/officeDocument/2006/relationships/tags" Target="../tags/tag620.xml" /><Relationship Id="rId8" Type="http://schemas.openxmlformats.org/officeDocument/2006/relationships/tags" Target="../tags/tag621.xml" /><Relationship Id="rId9" Type="http://schemas.openxmlformats.org/officeDocument/2006/relationships/tags" Target="../tags/tag622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634.xml" /><Relationship Id="rId2" Type="http://schemas.openxmlformats.org/officeDocument/2006/relationships/notesSlide" Target="../notesSlides/notesSlide9.xml" /><Relationship Id="rId3" Type="http://schemas.openxmlformats.org/officeDocument/2006/relationships/tags" Target="../tags/tag628.xml" /><Relationship Id="rId4" Type="http://schemas.openxmlformats.org/officeDocument/2006/relationships/tags" Target="../tags/tag629.xml" /><Relationship Id="rId5" Type="http://schemas.openxmlformats.org/officeDocument/2006/relationships/tags" Target="../tags/tag630.xml" /><Relationship Id="rId6" Type="http://schemas.openxmlformats.org/officeDocument/2006/relationships/image" Target="../media/image35.png" /><Relationship Id="rId7" Type="http://schemas.openxmlformats.org/officeDocument/2006/relationships/tags" Target="../tags/tag631.xml" /><Relationship Id="rId8" Type="http://schemas.openxmlformats.org/officeDocument/2006/relationships/tags" Target="../tags/tag632.xml" /><Relationship Id="rId9" Type="http://schemas.openxmlformats.org/officeDocument/2006/relationships/tags" Target="../tags/tag633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103.xml" /><Relationship Id="rId11" Type="http://schemas.openxmlformats.org/officeDocument/2006/relationships/image" Target="../media/image5.png" /><Relationship Id="rId12" Type="http://schemas.openxmlformats.org/officeDocument/2006/relationships/tags" Target="../tags/tag104.xml" /><Relationship Id="rId13" Type="http://schemas.openxmlformats.org/officeDocument/2006/relationships/image" Target="../media/image6.png" /><Relationship Id="rId14" Type="http://schemas.openxmlformats.org/officeDocument/2006/relationships/tags" Target="../tags/tag105.xml" /><Relationship Id="rId15" Type="http://schemas.openxmlformats.org/officeDocument/2006/relationships/tags" Target="../tags/tag106.xml" /><Relationship Id="rId16" Type="http://schemas.openxmlformats.org/officeDocument/2006/relationships/tags" Target="../tags/tag107.xml" /><Relationship Id="rId17" Type="http://schemas.openxmlformats.org/officeDocument/2006/relationships/tags" Target="../tags/tag108.xml" /><Relationship Id="rId18" Type="http://schemas.openxmlformats.org/officeDocument/2006/relationships/tags" Target="../tags/tag109.xml" /><Relationship Id="rId19" Type="http://schemas.openxmlformats.org/officeDocument/2006/relationships/tags" Target="../tags/tag110.xml" /><Relationship Id="rId2" Type="http://schemas.openxmlformats.org/officeDocument/2006/relationships/tags" Target="../tags/tag97.xml" /><Relationship Id="rId20" Type="http://schemas.openxmlformats.org/officeDocument/2006/relationships/tags" Target="../tags/tag111.xml" /><Relationship Id="rId21" Type="http://schemas.openxmlformats.org/officeDocument/2006/relationships/tags" Target="../tags/tag112.xml" /><Relationship Id="rId22" Type="http://schemas.openxmlformats.org/officeDocument/2006/relationships/tags" Target="../tags/tag113.xml" /><Relationship Id="rId3" Type="http://schemas.openxmlformats.org/officeDocument/2006/relationships/tags" Target="../tags/tag98.xml" /><Relationship Id="rId4" Type="http://schemas.openxmlformats.org/officeDocument/2006/relationships/tags" Target="../tags/tag99.xml" /><Relationship Id="rId5" Type="http://schemas.openxmlformats.org/officeDocument/2006/relationships/tags" Target="../tags/tag100.xml" /><Relationship Id="rId6" Type="http://schemas.openxmlformats.org/officeDocument/2006/relationships/tags" Target="../tags/tag101.xml" /><Relationship Id="rId7" Type="http://schemas.openxmlformats.org/officeDocument/2006/relationships/image" Target="../media/image3.png" /><Relationship Id="rId8" Type="http://schemas.openxmlformats.org/officeDocument/2006/relationships/tags" Target="../tags/tag102.xml" /><Relationship Id="rId9" Type="http://schemas.openxmlformats.org/officeDocument/2006/relationships/image" Target="../media/image4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645.xml" /><Relationship Id="rId2" Type="http://schemas.openxmlformats.org/officeDocument/2006/relationships/notesSlide" Target="../notesSlides/notesSlide10.xml" /><Relationship Id="rId3" Type="http://schemas.openxmlformats.org/officeDocument/2006/relationships/tags" Target="../tags/tag639.xml" /><Relationship Id="rId4" Type="http://schemas.openxmlformats.org/officeDocument/2006/relationships/tags" Target="../tags/tag640.xml" /><Relationship Id="rId5" Type="http://schemas.openxmlformats.org/officeDocument/2006/relationships/tags" Target="../tags/tag641.xml" /><Relationship Id="rId6" Type="http://schemas.openxmlformats.org/officeDocument/2006/relationships/image" Target="../media/image36.png" /><Relationship Id="rId7" Type="http://schemas.openxmlformats.org/officeDocument/2006/relationships/tags" Target="../tags/tag642.xml" /><Relationship Id="rId8" Type="http://schemas.openxmlformats.org/officeDocument/2006/relationships/tags" Target="../tags/tag643.xml" /><Relationship Id="rId9" Type="http://schemas.openxmlformats.org/officeDocument/2006/relationships/tags" Target="../tags/tag644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654.xml" /><Relationship Id="rId11" Type="http://schemas.openxmlformats.org/officeDocument/2006/relationships/tags" Target="../tags/tag655.xml" /><Relationship Id="rId12" Type="http://schemas.openxmlformats.org/officeDocument/2006/relationships/tags" Target="../tags/tag656.xml" /><Relationship Id="rId13" Type="http://schemas.openxmlformats.org/officeDocument/2006/relationships/tags" Target="../tags/tag657.xml" /><Relationship Id="rId14" Type="http://schemas.openxmlformats.org/officeDocument/2006/relationships/tags" Target="../tags/tag658.xml" /><Relationship Id="rId15" Type="http://schemas.openxmlformats.org/officeDocument/2006/relationships/tags" Target="../tags/tag659.xml" /><Relationship Id="rId16" Type="http://schemas.openxmlformats.org/officeDocument/2006/relationships/tags" Target="../tags/tag660.xml" /><Relationship Id="rId17" Type="http://schemas.openxmlformats.org/officeDocument/2006/relationships/tags" Target="../tags/tag661.xml" /><Relationship Id="rId18" Type="http://schemas.openxmlformats.org/officeDocument/2006/relationships/tags" Target="../tags/tag662.xml" /><Relationship Id="rId19" Type="http://schemas.openxmlformats.org/officeDocument/2006/relationships/image" Target="../media/image37.png" /><Relationship Id="rId2" Type="http://schemas.openxmlformats.org/officeDocument/2006/relationships/tags" Target="../tags/tag646.xml" /><Relationship Id="rId20" Type="http://schemas.openxmlformats.org/officeDocument/2006/relationships/tags" Target="../tags/tag663.xml" /><Relationship Id="rId3" Type="http://schemas.openxmlformats.org/officeDocument/2006/relationships/tags" Target="../tags/tag647.xml" /><Relationship Id="rId4" Type="http://schemas.openxmlformats.org/officeDocument/2006/relationships/tags" Target="../tags/tag648.xml" /><Relationship Id="rId5" Type="http://schemas.openxmlformats.org/officeDocument/2006/relationships/tags" Target="../tags/tag649.xml" /><Relationship Id="rId6" Type="http://schemas.openxmlformats.org/officeDocument/2006/relationships/tags" Target="../tags/tag650.xml" /><Relationship Id="rId7" Type="http://schemas.openxmlformats.org/officeDocument/2006/relationships/tags" Target="../tags/tag651.xml" /><Relationship Id="rId8" Type="http://schemas.openxmlformats.org/officeDocument/2006/relationships/tags" Target="../tags/tag652.xml" /><Relationship Id="rId9" Type="http://schemas.openxmlformats.org/officeDocument/2006/relationships/tags" Target="../tags/tag653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tags" Target="../tags/tag669.xml" /><Relationship Id="rId11" Type="http://schemas.openxmlformats.org/officeDocument/2006/relationships/image" Target="../media/image40.png" /><Relationship Id="rId12" Type="http://schemas.openxmlformats.org/officeDocument/2006/relationships/tags" Target="../tags/tag670.xml" /><Relationship Id="rId13" Type="http://schemas.openxmlformats.org/officeDocument/2006/relationships/image" Target="../media/image41.png" /><Relationship Id="rId14" Type="http://schemas.openxmlformats.org/officeDocument/2006/relationships/tags" Target="../tags/tag671.xml" /><Relationship Id="rId15" Type="http://schemas.openxmlformats.org/officeDocument/2006/relationships/vmlDrawing" Target="../drawings/vmlDrawing2.vml" /><Relationship Id="rId2" Type="http://schemas.openxmlformats.org/officeDocument/2006/relationships/tags" Target="../tags/tag664.xml" /><Relationship Id="rId3" Type="http://schemas.openxmlformats.org/officeDocument/2006/relationships/tags" Target="../tags/tag665.xml" /><Relationship Id="rId4" Type="http://schemas.openxmlformats.org/officeDocument/2006/relationships/tags" Target="../tags/tag666.xml" /><Relationship Id="rId5" Type="http://schemas.openxmlformats.org/officeDocument/2006/relationships/tags" Target="../tags/tag667.xml" /><Relationship Id="rId6" Type="http://schemas.openxmlformats.org/officeDocument/2006/relationships/tags" Target="../tags/tag668.xml" /><Relationship Id="rId7" Type="http://schemas.openxmlformats.org/officeDocument/2006/relationships/oleObject" Target="../embeddings/oleObject3.bin" TargetMode="Internal" /><Relationship Id="rId8" Type="http://schemas.openxmlformats.org/officeDocument/2006/relationships/image" Target="../media/image38.wmf" /><Relationship Id="rId9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7.png" /><Relationship Id="rId11" Type="http://schemas.openxmlformats.org/officeDocument/2006/relationships/tags" Target="../tags/tag122.xml" /><Relationship Id="rId12" Type="http://schemas.openxmlformats.org/officeDocument/2006/relationships/tags" Target="../tags/tag123.xml" /><Relationship Id="rId13" Type="http://schemas.openxmlformats.org/officeDocument/2006/relationships/tags" Target="../tags/tag124.xml" /><Relationship Id="rId14" Type="http://schemas.openxmlformats.org/officeDocument/2006/relationships/tags" Target="../tags/tag125.xml" /><Relationship Id="rId2" Type="http://schemas.openxmlformats.org/officeDocument/2006/relationships/tags" Target="../tags/tag114.xml" /><Relationship Id="rId3" Type="http://schemas.openxmlformats.org/officeDocument/2006/relationships/tags" Target="../tags/tag115.xml" /><Relationship Id="rId4" Type="http://schemas.openxmlformats.org/officeDocument/2006/relationships/tags" Target="../tags/tag116.xml" /><Relationship Id="rId5" Type="http://schemas.openxmlformats.org/officeDocument/2006/relationships/tags" Target="../tags/tag117.xml" /><Relationship Id="rId6" Type="http://schemas.openxmlformats.org/officeDocument/2006/relationships/tags" Target="../tags/tag118.xml" /><Relationship Id="rId7" Type="http://schemas.openxmlformats.org/officeDocument/2006/relationships/tags" Target="../tags/tag119.xml" /><Relationship Id="rId8" Type="http://schemas.openxmlformats.org/officeDocument/2006/relationships/tags" Target="../tags/tag120.xml" /><Relationship Id="rId9" Type="http://schemas.openxmlformats.org/officeDocument/2006/relationships/tags" Target="../tags/tag121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tags" Target="../tags/tag137.xml" /><Relationship Id="rId11" Type="http://schemas.openxmlformats.org/officeDocument/2006/relationships/tags" Target="../tags/tag138.xml" /><Relationship Id="rId12" Type="http://schemas.openxmlformats.org/officeDocument/2006/relationships/tags" Target="../tags/tag139.xml" /><Relationship Id="rId13" Type="http://schemas.openxmlformats.org/officeDocument/2006/relationships/tags" Target="../tags/tag140.xml" /><Relationship Id="rId14" Type="http://schemas.openxmlformats.org/officeDocument/2006/relationships/tags" Target="../tags/tag141.xml" /><Relationship Id="rId15" Type="http://schemas.openxmlformats.org/officeDocument/2006/relationships/tags" Target="../tags/tag142.xml" /><Relationship Id="rId16" Type="http://schemas.openxmlformats.org/officeDocument/2006/relationships/tags" Target="../tags/tag143.xml" /><Relationship Id="rId17" Type="http://schemas.openxmlformats.org/officeDocument/2006/relationships/tags" Target="../tags/tag144.xml" /><Relationship Id="rId18" Type="http://schemas.openxmlformats.org/officeDocument/2006/relationships/tags" Target="../tags/tag145.xml" /><Relationship Id="rId19" Type="http://schemas.openxmlformats.org/officeDocument/2006/relationships/tags" Target="../tags/tag146.xml" /><Relationship Id="rId2" Type="http://schemas.openxmlformats.org/officeDocument/2006/relationships/notesSlide" Target="../notesSlides/notesSlide2.xml" /><Relationship Id="rId20" Type="http://schemas.openxmlformats.org/officeDocument/2006/relationships/tags" Target="../tags/tag147.xml" /><Relationship Id="rId21" Type="http://schemas.openxmlformats.org/officeDocument/2006/relationships/tags" Target="../tags/tag148.xml" /><Relationship Id="rId22" Type="http://schemas.openxmlformats.org/officeDocument/2006/relationships/tags" Target="../tags/tag149.xml" /><Relationship Id="rId23" Type="http://schemas.openxmlformats.org/officeDocument/2006/relationships/tags" Target="../tags/tag150.xml" /><Relationship Id="rId24" Type="http://schemas.openxmlformats.org/officeDocument/2006/relationships/tags" Target="../tags/tag151.xml" /><Relationship Id="rId25" Type="http://schemas.openxmlformats.org/officeDocument/2006/relationships/tags" Target="../tags/tag152.xml" /><Relationship Id="rId26" Type="http://schemas.openxmlformats.org/officeDocument/2006/relationships/tags" Target="../tags/tag153.xml" /><Relationship Id="rId27" Type="http://schemas.openxmlformats.org/officeDocument/2006/relationships/tags" Target="../tags/tag154.xml" /><Relationship Id="rId28" Type="http://schemas.openxmlformats.org/officeDocument/2006/relationships/tags" Target="../tags/tag155.xml" /><Relationship Id="rId29" Type="http://schemas.openxmlformats.org/officeDocument/2006/relationships/tags" Target="../tags/tag156.xml" /><Relationship Id="rId3" Type="http://schemas.openxmlformats.org/officeDocument/2006/relationships/tags" Target="../tags/tag130.xml" /><Relationship Id="rId30" Type="http://schemas.openxmlformats.org/officeDocument/2006/relationships/tags" Target="../tags/tag157.xml" /><Relationship Id="rId31" Type="http://schemas.openxmlformats.org/officeDocument/2006/relationships/tags" Target="../tags/tag158.xml" /><Relationship Id="rId32" Type="http://schemas.openxmlformats.org/officeDocument/2006/relationships/tags" Target="../tags/tag159.xml" /><Relationship Id="rId33" Type="http://schemas.openxmlformats.org/officeDocument/2006/relationships/tags" Target="../tags/tag160.xml" /><Relationship Id="rId34" Type="http://schemas.openxmlformats.org/officeDocument/2006/relationships/tags" Target="../tags/tag161.xml" /><Relationship Id="rId35" Type="http://schemas.openxmlformats.org/officeDocument/2006/relationships/tags" Target="../tags/tag162.xml" /><Relationship Id="rId36" Type="http://schemas.openxmlformats.org/officeDocument/2006/relationships/tags" Target="../tags/tag163.xml" /><Relationship Id="rId37" Type="http://schemas.openxmlformats.org/officeDocument/2006/relationships/tags" Target="../tags/tag164.xml" /><Relationship Id="rId38" Type="http://schemas.openxmlformats.org/officeDocument/2006/relationships/tags" Target="../tags/tag165.xml" /><Relationship Id="rId4" Type="http://schemas.openxmlformats.org/officeDocument/2006/relationships/tags" Target="../tags/tag131.xml" /><Relationship Id="rId5" Type="http://schemas.openxmlformats.org/officeDocument/2006/relationships/tags" Target="../tags/tag132.xml" /><Relationship Id="rId6" Type="http://schemas.openxmlformats.org/officeDocument/2006/relationships/tags" Target="../tags/tag133.xml" /><Relationship Id="rId7" Type="http://schemas.openxmlformats.org/officeDocument/2006/relationships/tags" Target="../tags/tag134.xml" /><Relationship Id="rId8" Type="http://schemas.openxmlformats.org/officeDocument/2006/relationships/tags" Target="../tags/tag135.xml" /><Relationship Id="rId9" Type="http://schemas.openxmlformats.org/officeDocument/2006/relationships/tags" Target="../tags/tag136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tags" Target="../tags/tag177.xml" /><Relationship Id="rId11" Type="http://schemas.openxmlformats.org/officeDocument/2006/relationships/tags" Target="../tags/tag178.xml" /><Relationship Id="rId12" Type="http://schemas.openxmlformats.org/officeDocument/2006/relationships/tags" Target="../tags/tag179.xml" /><Relationship Id="rId13" Type="http://schemas.openxmlformats.org/officeDocument/2006/relationships/tags" Target="../tags/tag180.xml" /><Relationship Id="rId14" Type="http://schemas.openxmlformats.org/officeDocument/2006/relationships/tags" Target="../tags/tag181.xml" /><Relationship Id="rId15" Type="http://schemas.openxmlformats.org/officeDocument/2006/relationships/tags" Target="../tags/tag182.xml" /><Relationship Id="rId16" Type="http://schemas.openxmlformats.org/officeDocument/2006/relationships/tags" Target="../tags/tag183.xml" /><Relationship Id="rId17" Type="http://schemas.openxmlformats.org/officeDocument/2006/relationships/tags" Target="../tags/tag184.xml" /><Relationship Id="rId18" Type="http://schemas.openxmlformats.org/officeDocument/2006/relationships/tags" Target="../tags/tag185.xml" /><Relationship Id="rId19" Type="http://schemas.openxmlformats.org/officeDocument/2006/relationships/tags" Target="../tags/tag186.xml" /><Relationship Id="rId2" Type="http://schemas.openxmlformats.org/officeDocument/2006/relationships/notesSlide" Target="../notesSlides/notesSlide3.xml" /><Relationship Id="rId20" Type="http://schemas.openxmlformats.org/officeDocument/2006/relationships/tags" Target="../tags/tag187.xml" /><Relationship Id="rId21" Type="http://schemas.openxmlformats.org/officeDocument/2006/relationships/tags" Target="../tags/tag188.xml" /><Relationship Id="rId22" Type="http://schemas.openxmlformats.org/officeDocument/2006/relationships/tags" Target="../tags/tag189.xml" /><Relationship Id="rId23" Type="http://schemas.openxmlformats.org/officeDocument/2006/relationships/tags" Target="../tags/tag190.xml" /><Relationship Id="rId24" Type="http://schemas.openxmlformats.org/officeDocument/2006/relationships/tags" Target="../tags/tag191.xml" /><Relationship Id="rId25" Type="http://schemas.openxmlformats.org/officeDocument/2006/relationships/tags" Target="../tags/tag192.xml" /><Relationship Id="rId26" Type="http://schemas.openxmlformats.org/officeDocument/2006/relationships/tags" Target="../tags/tag193.xml" /><Relationship Id="rId27" Type="http://schemas.openxmlformats.org/officeDocument/2006/relationships/tags" Target="../tags/tag194.xml" /><Relationship Id="rId3" Type="http://schemas.openxmlformats.org/officeDocument/2006/relationships/tags" Target="../tags/tag170.xml" /><Relationship Id="rId4" Type="http://schemas.openxmlformats.org/officeDocument/2006/relationships/tags" Target="../tags/tag171.xml" /><Relationship Id="rId5" Type="http://schemas.openxmlformats.org/officeDocument/2006/relationships/tags" Target="../tags/tag172.xml" /><Relationship Id="rId6" Type="http://schemas.openxmlformats.org/officeDocument/2006/relationships/tags" Target="../tags/tag173.xml" /><Relationship Id="rId7" Type="http://schemas.openxmlformats.org/officeDocument/2006/relationships/tags" Target="../tags/tag174.xml" /><Relationship Id="rId8" Type="http://schemas.openxmlformats.org/officeDocument/2006/relationships/tags" Target="../tags/tag175.xml" /><Relationship Id="rId9" Type="http://schemas.openxmlformats.org/officeDocument/2006/relationships/tags" Target="../tags/tag176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03.xml" /><Relationship Id="rId11" Type="http://schemas.openxmlformats.org/officeDocument/2006/relationships/tags" Target="../tags/tag204.xml" /><Relationship Id="rId12" Type="http://schemas.openxmlformats.org/officeDocument/2006/relationships/tags" Target="../tags/tag205.xml" /><Relationship Id="rId13" Type="http://schemas.openxmlformats.org/officeDocument/2006/relationships/tags" Target="../tags/tag206.xml" /><Relationship Id="rId14" Type="http://schemas.openxmlformats.org/officeDocument/2006/relationships/tags" Target="../tags/tag207.xml" /><Relationship Id="rId15" Type="http://schemas.openxmlformats.org/officeDocument/2006/relationships/tags" Target="../tags/tag208.xml" /><Relationship Id="rId16" Type="http://schemas.openxmlformats.org/officeDocument/2006/relationships/tags" Target="../tags/tag209.xml" /><Relationship Id="rId17" Type="http://schemas.openxmlformats.org/officeDocument/2006/relationships/tags" Target="../tags/tag210.xml" /><Relationship Id="rId18" Type="http://schemas.openxmlformats.org/officeDocument/2006/relationships/tags" Target="../tags/tag211.xml" /><Relationship Id="rId19" Type="http://schemas.openxmlformats.org/officeDocument/2006/relationships/tags" Target="../tags/tag212.xml" /><Relationship Id="rId2" Type="http://schemas.openxmlformats.org/officeDocument/2006/relationships/tags" Target="../tags/tag195.xml" /><Relationship Id="rId20" Type="http://schemas.openxmlformats.org/officeDocument/2006/relationships/tags" Target="../tags/tag213.xml" /><Relationship Id="rId21" Type="http://schemas.openxmlformats.org/officeDocument/2006/relationships/tags" Target="../tags/tag214.xml" /><Relationship Id="rId22" Type="http://schemas.openxmlformats.org/officeDocument/2006/relationships/tags" Target="../tags/tag215.xml" /><Relationship Id="rId23" Type="http://schemas.openxmlformats.org/officeDocument/2006/relationships/tags" Target="../tags/tag216.xml" /><Relationship Id="rId24" Type="http://schemas.openxmlformats.org/officeDocument/2006/relationships/tags" Target="../tags/tag217.xml" /><Relationship Id="rId25" Type="http://schemas.openxmlformats.org/officeDocument/2006/relationships/tags" Target="../tags/tag218.xml" /><Relationship Id="rId26" Type="http://schemas.openxmlformats.org/officeDocument/2006/relationships/tags" Target="../tags/tag219.xml" /><Relationship Id="rId27" Type="http://schemas.openxmlformats.org/officeDocument/2006/relationships/tags" Target="../tags/tag220.xml" /><Relationship Id="rId28" Type="http://schemas.openxmlformats.org/officeDocument/2006/relationships/tags" Target="../tags/tag221.xml" /><Relationship Id="rId29" Type="http://schemas.openxmlformats.org/officeDocument/2006/relationships/tags" Target="../tags/tag222.xml" /><Relationship Id="rId3" Type="http://schemas.openxmlformats.org/officeDocument/2006/relationships/tags" Target="../tags/tag196.xml" /><Relationship Id="rId30" Type="http://schemas.openxmlformats.org/officeDocument/2006/relationships/tags" Target="../tags/tag223.xml" /><Relationship Id="rId31" Type="http://schemas.openxmlformats.org/officeDocument/2006/relationships/tags" Target="../tags/tag224.xml" /><Relationship Id="rId32" Type="http://schemas.openxmlformats.org/officeDocument/2006/relationships/tags" Target="../tags/tag225.xml" /><Relationship Id="rId33" Type="http://schemas.openxmlformats.org/officeDocument/2006/relationships/tags" Target="../tags/tag226.xml" /><Relationship Id="rId34" Type="http://schemas.openxmlformats.org/officeDocument/2006/relationships/tags" Target="../tags/tag227.xml" /><Relationship Id="rId35" Type="http://schemas.openxmlformats.org/officeDocument/2006/relationships/tags" Target="../tags/tag228.xml" /><Relationship Id="rId36" Type="http://schemas.openxmlformats.org/officeDocument/2006/relationships/tags" Target="../tags/tag229.xml" /><Relationship Id="rId37" Type="http://schemas.openxmlformats.org/officeDocument/2006/relationships/tags" Target="../tags/tag230.xml" /><Relationship Id="rId38" Type="http://schemas.openxmlformats.org/officeDocument/2006/relationships/tags" Target="../tags/tag231.xml" /><Relationship Id="rId39" Type="http://schemas.openxmlformats.org/officeDocument/2006/relationships/tags" Target="../tags/tag232.xml" /><Relationship Id="rId4" Type="http://schemas.openxmlformats.org/officeDocument/2006/relationships/tags" Target="../tags/tag197.xml" /><Relationship Id="rId40" Type="http://schemas.openxmlformats.org/officeDocument/2006/relationships/tags" Target="../tags/tag233.xml" /><Relationship Id="rId5" Type="http://schemas.openxmlformats.org/officeDocument/2006/relationships/tags" Target="../tags/tag198.xml" /><Relationship Id="rId6" Type="http://schemas.openxmlformats.org/officeDocument/2006/relationships/tags" Target="../tags/tag199.xml" /><Relationship Id="rId7" Type="http://schemas.openxmlformats.org/officeDocument/2006/relationships/tags" Target="../tags/tag200.xml" /><Relationship Id="rId8" Type="http://schemas.openxmlformats.org/officeDocument/2006/relationships/tags" Target="../tags/tag201.xml" /><Relationship Id="rId9" Type="http://schemas.openxmlformats.org/officeDocument/2006/relationships/tags" Target="../tags/tag202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42.xml" /><Relationship Id="rId11" Type="http://schemas.openxmlformats.org/officeDocument/2006/relationships/tags" Target="../tags/tag243.xml" /><Relationship Id="rId12" Type="http://schemas.openxmlformats.org/officeDocument/2006/relationships/tags" Target="../tags/tag244.xml" /><Relationship Id="rId13" Type="http://schemas.openxmlformats.org/officeDocument/2006/relationships/tags" Target="../tags/tag245.xml" /><Relationship Id="rId14" Type="http://schemas.openxmlformats.org/officeDocument/2006/relationships/tags" Target="../tags/tag246.xml" /><Relationship Id="rId15" Type="http://schemas.openxmlformats.org/officeDocument/2006/relationships/tags" Target="../tags/tag247.xml" /><Relationship Id="rId16" Type="http://schemas.openxmlformats.org/officeDocument/2006/relationships/tags" Target="../tags/tag248.xml" /><Relationship Id="rId17" Type="http://schemas.openxmlformats.org/officeDocument/2006/relationships/tags" Target="../tags/tag249.xml" /><Relationship Id="rId18" Type="http://schemas.openxmlformats.org/officeDocument/2006/relationships/tags" Target="../tags/tag250.xml" /><Relationship Id="rId19" Type="http://schemas.openxmlformats.org/officeDocument/2006/relationships/tags" Target="../tags/tag251.xml" /><Relationship Id="rId2" Type="http://schemas.openxmlformats.org/officeDocument/2006/relationships/tags" Target="../tags/tag234.xml" /><Relationship Id="rId20" Type="http://schemas.openxmlformats.org/officeDocument/2006/relationships/tags" Target="../tags/tag252.xml" /><Relationship Id="rId21" Type="http://schemas.openxmlformats.org/officeDocument/2006/relationships/tags" Target="../tags/tag253.xml" /><Relationship Id="rId22" Type="http://schemas.openxmlformats.org/officeDocument/2006/relationships/tags" Target="../tags/tag254.xml" /><Relationship Id="rId23" Type="http://schemas.openxmlformats.org/officeDocument/2006/relationships/tags" Target="../tags/tag255.xml" /><Relationship Id="rId24" Type="http://schemas.openxmlformats.org/officeDocument/2006/relationships/tags" Target="../tags/tag256.xml" /><Relationship Id="rId25" Type="http://schemas.openxmlformats.org/officeDocument/2006/relationships/tags" Target="../tags/tag257.xml" /><Relationship Id="rId26" Type="http://schemas.openxmlformats.org/officeDocument/2006/relationships/tags" Target="../tags/tag258.xml" /><Relationship Id="rId27" Type="http://schemas.openxmlformats.org/officeDocument/2006/relationships/tags" Target="../tags/tag259.xml" /><Relationship Id="rId28" Type="http://schemas.openxmlformats.org/officeDocument/2006/relationships/tags" Target="../tags/tag260.xml" /><Relationship Id="rId29" Type="http://schemas.openxmlformats.org/officeDocument/2006/relationships/tags" Target="../tags/tag261.xml" /><Relationship Id="rId3" Type="http://schemas.openxmlformats.org/officeDocument/2006/relationships/tags" Target="../tags/tag235.xml" /><Relationship Id="rId30" Type="http://schemas.openxmlformats.org/officeDocument/2006/relationships/tags" Target="../tags/tag262.xml" /><Relationship Id="rId31" Type="http://schemas.openxmlformats.org/officeDocument/2006/relationships/tags" Target="../tags/tag263.xml" /><Relationship Id="rId32" Type="http://schemas.openxmlformats.org/officeDocument/2006/relationships/tags" Target="../tags/tag264.xml" /><Relationship Id="rId33" Type="http://schemas.openxmlformats.org/officeDocument/2006/relationships/tags" Target="../tags/tag265.xml" /><Relationship Id="rId34" Type="http://schemas.openxmlformats.org/officeDocument/2006/relationships/tags" Target="../tags/tag266.xml" /><Relationship Id="rId35" Type="http://schemas.openxmlformats.org/officeDocument/2006/relationships/tags" Target="../tags/tag267.xml" /><Relationship Id="rId36" Type="http://schemas.openxmlformats.org/officeDocument/2006/relationships/tags" Target="../tags/tag268.xml" /><Relationship Id="rId37" Type="http://schemas.openxmlformats.org/officeDocument/2006/relationships/tags" Target="../tags/tag269.xml" /><Relationship Id="rId38" Type="http://schemas.openxmlformats.org/officeDocument/2006/relationships/tags" Target="../tags/tag270.xml" /><Relationship Id="rId39" Type="http://schemas.openxmlformats.org/officeDocument/2006/relationships/tags" Target="../tags/tag271.xml" /><Relationship Id="rId4" Type="http://schemas.openxmlformats.org/officeDocument/2006/relationships/tags" Target="../tags/tag236.xml" /><Relationship Id="rId5" Type="http://schemas.openxmlformats.org/officeDocument/2006/relationships/tags" Target="../tags/tag237.xml" /><Relationship Id="rId6" Type="http://schemas.openxmlformats.org/officeDocument/2006/relationships/tags" Target="../tags/tag238.xml" /><Relationship Id="rId7" Type="http://schemas.openxmlformats.org/officeDocument/2006/relationships/tags" Target="../tags/tag239.xml" /><Relationship Id="rId8" Type="http://schemas.openxmlformats.org/officeDocument/2006/relationships/tags" Target="../tags/tag240.xml" /><Relationship Id="rId9" Type="http://schemas.openxmlformats.org/officeDocument/2006/relationships/tags" Target="../tags/tag241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80.xml" /><Relationship Id="rId11" Type="http://schemas.openxmlformats.org/officeDocument/2006/relationships/tags" Target="../tags/tag281.xml" /><Relationship Id="rId12" Type="http://schemas.openxmlformats.org/officeDocument/2006/relationships/tags" Target="../tags/tag282.xml" /><Relationship Id="rId13" Type="http://schemas.openxmlformats.org/officeDocument/2006/relationships/tags" Target="../tags/tag283.xml" /><Relationship Id="rId14" Type="http://schemas.openxmlformats.org/officeDocument/2006/relationships/tags" Target="../tags/tag284.xml" /><Relationship Id="rId15" Type="http://schemas.openxmlformats.org/officeDocument/2006/relationships/tags" Target="../tags/tag285.xml" /><Relationship Id="rId16" Type="http://schemas.openxmlformats.org/officeDocument/2006/relationships/tags" Target="../tags/tag286.xml" /><Relationship Id="rId17" Type="http://schemas.openxmlformats.org/officeDocument/2006/relationships/tags" Target="../tags/tag287.xml" /><Relationship Id="rId18" Type="http://schemas.openxmlformats.org/officeDocument/2006/relationships/tags" Target="../tags/tag288.xml" /><Relationship Id="rId19" Type="http://schemas.openxmlformats.org/officeDocument/2006/relationships/tags" Target="../tags/tag289.xml" /><Relationship Id="rId2" Type="http://schemas.openxmlformats.org/officeDocument/2006/relationships/tags" Target="../tags/tag272.xml" /><Relationship Id="rId20" Type="http://schemas.openxmlformats.org/officeDocument/2006/relationships/tags" Target="../tags/tag290.xml" /><Relationship Id="rId21" Type="http://schemas.openxmlformats.org/officeDocument/2006/relationships/tags" Target="../tags/tag291.xml" /><Relationship Id="rId22" Type="http://schemas.openxmlformats.org/officeDocument/2006/relationships/tags" Target="../tags/tag292.xml" /><Relationship Id="rId23" Type="http://schemas.openxmlformats.org/officeDocument/2006/relationships/tags" Target="../tags/tag293.xml" /><Relationship Id="rId24" Type="http://schemas.openxmlformats.org/officeDocument/2006/relationships/tags" Target="../tags/tag294.xml" /><Relationship Id="rId25" Type="http://schemas.openxmlformats.org/officeDocument/2006/relationships/tags" Target="../tags/tag295.xml" /><Relationship Id="rId26" Type="http://schemas.openxmlformats.org/officeDocument/2006/relationships/tags" Target="../tags/tag296.xml" /><Relationship Id="rId27" Type="http://schemas.openxmlformats.org/officeDocument/2006/relationships/tags" Target="../tags/tag297.xml" /><Relationship Id="rId28" Type="http://schemas.openxmlformats.org/officeDocument/2006/relationships/tags" Target="../tags/tag298.xml" /><Relationship Id="rId29" Type="http://schemas.openxmlformats.org/officeDocument/2006/relationships/tags" Target="../tags/tag299.xml" /><Relationship Id="rId3" Type="http://schemas.openxmlformats.org/officeDocument/2006/relationships/tags" Target="../tags/tag273.xml" /><Relationship Id="rId30" Type="http://schemas.openxmlformats.org/officeDocument/2006/relationships/tags" Target="../tags/tag300.xml" /><Relationship Id="rId31" Type="http://schemas.openxmlformats.org/officeDocument/2006/relationships/tags" Target="../tags/tag301.xml" /><Relationship Id="rId32" Type="http://schemas.openxmlformats.org/officeDocument/2006/relationships/tags" Target="../tags/tag302.xml" /><Relationship Id="rId33" Type="http://schemas.openxmlformats.org/officeDocument/2006/relationships/tags" Target="../tags/tag303.xml" /><Relationship Id="rId34" Type="http://schemas.openxmlformats.org/officeDocument/2006/relationships/tags" Target="../tags/tag304.xml" /><Relationship Id="rId35" Type="http://schemas.openxmlformats.org/officeDocument/2006/relationships/tags" Target="../tags/tag305.xml" /><Relationship Id="rId36" Type="http://schemas.openxmlformats.org/officeDocument/2006/relationships/tags" Target="../tags/tag306.xml" /><Relationship Id="rId37" Type="http://schemas.openxmlformats.org/officeDocument/2006/relationships/tags" Target="../tags/tag307.xml" /><Relationship Id="rId38" Type="http://schemas.openxmlformats.org/officeDocument/2006/relationships/tags" Target="../tags/tag308.xml" /><Relationship Id="rId39" Type="http://schemas.openxmlformats.org/officeDocument/2006/relationships/tags" Target="../tags/tag309.xml" /><Relationship Id="rId4" Type="http://schemas.openxmlformats.org/officeDocument/2006/relationships/tags" Target="../tags/tag274.xml" /><Relationship Id="rId40" Type="http://schemas.openxmlformats.org/officeDocument/2006/relationships/tags" Target="../tags/tag310.xml" /><Relationship Id="rId41" Type="http://schemas.openxmlformats.org/officeDocument/2006/relationships/tags" Target="../tags/tag311.xml" /><Relationship Id="rId42" Type="http://schemas.openxmlformats.org/officeDocument/2006/relationships/tags" Target="../tags/tag312.xml" /><Relationship Id="rId43" Type="http://schemas.openxmlformats.org/officeDocument/2006/relationships/tags" Target="../tags/tag313.xml" /><Relationship Id="rId44" Type="http://schemas.openxmlformats.org/officeDocument/2006/relationships/tags" Target="../tags/tag314.xml" /><Relationship Id="rId45" Type="http://schemas.openxmlformats.org/officeDocument/2006/relationships/tags" Target="../tags/tag315.xml" /><Relationship Id="rId46" Type="http://schemas.openxmlformats.org/officeDocument/2006/relationships/tags" Target="../tags/tag316.xml" /><Relationship Id="rId47" Type="http://schemas.openxmlformats.org/officeDocument/2006/relationships/tags" Target="../tags/tag317.xml" /><Relationship Id="rId48" Type="http://schemas.openxmlformats.org/officeDocument/2006/relationships/tags" Target="../tags/tag318.xml" /><Relationship Id="rId49" Type="http://schemas.openxmlformats.org/officeDocument/2006/relationships/tags" Target="../tags/tag319.xml" /><Relationship Id="rId5" Type="http://schemas.openxmlformats.org/officeDocument/2006/relationships/tags" Target="../tags/tag275.xml" /><Relationship Id="rId50" Type="http://schemas.openxmlformats.org/officeDocument/2006/relationships/tags" Target="../tags/tag320.xml" /><Relationship Id="rId51" Type="http://schemas.openxmlformats.org/officeDocument/2006/relationships/tags" Target="../tags/tag321.xml" /><Relationship Id="rId52" Type="http://schemas.openxmlformats.org/officeDocument/2006/relationships/tags" Target="../tags/tag322.xml" /><Relationship Id="rId53" Type="http://schemas.openxmlformats.org/officeDocument/2006/relationships/tags" Target="../tags/tag323.xml" /><Relationship Id="rId54" Type="http://schemas.openxmlformats.org/officeDocument/2006/relationships/tags" Target="../tags/tag324.xml" /><Relationship Id="rId55" Type="http://schemas.openxmlformats.org/officeDocument/2006/relationships/tags" Target="../tags/tag325.xml" /><Relationship Id="rId56" Type="http://schemas.openxmlformats.org/officeDocument/2006/relationships/tags" Target="../tags/tag326.xml" /><Relationship Id="rId57" Type="http://schemas.openxmlformats.org/officeDocument/2006/relationships/tags" Target="../tags/tag327.xml" /><Relationship Id="rId58" Type="http://schemas.openxmlformats.org/officeDocument/2006/relationships/tags" Target="../tags/tag328.xml" /><Relationship Id="rId59" Type="http://schemas.openxmlformats.org/officeDocument/2006/relationships/tags" Target="../tags/tag329.xml" /><Relationship Id="rId6" Type="http://schemas.openxmlformats.org/officeDocument/2006/relationships/tags" Target="../tags/tag276.xml" /><Relationship Id="rId60" Type="http://schemas.openxmlformats.org/officeDocument/2006/relationships/tags" Target="../tags/tag330.xml" /><Relationship Id="rId61" Type="http://schemas.openxmlformats.org/officeDocument/2006/relationships/tags" Target="../tags/tag331.xml" /><Relationship Id="rId62" Type="http://schemas.openxmlformats.org/officeDocument/2006/relationships/tags" Target="../tags/tag332.xml" /><Relationship Id="rId63" Type="http://schemas.openxmlformats.org/officeDocument/2006/relationships/tags" Target="../tags/tag333.xml" /><Relationship Id="rId64" Type="http://schemas.openxmlformats.org/officeDocument/2006/relationships/tags" Target="../tags/tag334.xml" /><Relationship Id="rId65" Type="http://schemas.openxmlformats.org/officeDocument/2006/relationships/tags" Target="../tags/tag335.xml" /><Relationship Id="rId66" Type="http://schemas.openxmlformats.org/officeDocument/2006/relationships/tags" Target="../tags/tag336.xml" /><Relationship Id="rId67" Type="http://schemas.openxmlformats.org/officeDocument/2006/relationships/tags" Target="../tags/tag337.xml" /><Relationship Id="rId68" Type="http://schemas.openxmlformats.org/officeDocument/2006/relationships/tags" Target="../tags/tag338.xml" /><Relationship Id="rId69" Type="http://schemas.openxmlformats.org/officeDocument/2006/relationships/tags" Target="../tags/tag339.xml" /><Relationship Id="rId7" Type="http://schemas.openxmlformats.org/officeDocument/2006/relationships/tags" Target="../tags/tag277.xml" /><Relationship Id="rId70" Type="http://schemas.openxmlformats.org/officeDocument/2006/relationships/image" Target="../media/image8.png" /><Relationship Id="rId71" Type="http://schemas.openxmlformats.org/officeDocument/2006/relationships/tags" Target="../tags/tag340.xml" /><Relationship Id="rId72" Type="http://schemas.openxmlformats.org/officeDocument/2006/relationships/tags" Target="../tags/tag341.xml" /><Relationship Id="rId73" Type="http://schemas.openxmlformats.org/officeDocument/2006/relationships/tags" Target="../tags/tag342.xml" /><Relationship Id="rId74" Type="http://schemas.openxmlformats.org/officeDocument/2006/relationships/tags" Target="../tags/tag343.xml" /><Relationship Id="rId75" Type="http://schemas.openxmlformats.org/officeDocument/2006/relationships/tags" Target="../tags/tag344.xml" /><Relationship Id="rId76" Type="http://schemas.openxmlformats.org/officeDocument/2006/relationships/tags" Target="../tags/tag345.xml" /><Relationship Id="rId77" Type="http://schemas.openxmlformats.org/officeDocument/2006/relationships/tags" Target="../tags/tag346.xml" /><Relationship Id="rId78" Type="http://schemas.openxmlformats.org/officeDocument/2006/relationships/tags" Target="../tags/tag347.xml" /><Relationship Id="rId79" Type="http://schemas.openxmlformats.org/officeDocument/2006/relationships/tags" Target="../tags/tag348.xml" /><Relationship Id="rId8" Type="http://schemas.openxmlformats.org/officeDocument/2006/relationships/tags" Target="../tags/tag278.xml" /><Relationship Id="rId80" Type="http://schemas.openxmlformats.org/officeDocument/2006/relationships/tags" Target="../tags/tag349.xml" /><Relationship Id="rId81" Type="http://schemas.openxmlformats.org/officeDocument/2006/relationships/tags" Target="../tags/tag350.xml" /><Relationship Id="rId82" Type="http://schemas.openxmlformats.org/officeDocument/2006/relationships/tags" Target="../tags/tag351.xml" /><Relationship Id="rId83" Type="http://schemas.openxmlformats.org/officeDocument/2006/relationships/tags" Target="../tags/tag352.xml" /><Relationship Id="rId84" Type="http://schemas.openxmlformats.org/officeDocument/2006/relationships/tags" Target="../tags/tag353.xml" /><Relationship Id="rId85" Type="http://schemas.openxmlformats.org/officeDocument/2006/relationships/tags" Target="../tags/tag354.xml" /><Relationship Id="rId86" Type="http://schemas.openxmlformats.org/officeDocument/2006/relationships/tags" Target="../tags/tag355.xml" /><Relationship Id="rId9" Type="http://schemas.openxmlformats.org/officeDocument/2006/relationships/tags" Target="../tags/tag279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073" name="Picture 4" descr="秋天10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05740" y="0"/>
            <a:ext cx="136144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3200108" y="1312016"/>
            <a:ext cx="73789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smtClean="0">
                <a:ln w="22225">
                  <a:solidFill>
                    <a:schemeClr val="accent2"/>
                  </a:solidFill>
                  <a:prstDash val="solid"/>
                </a:ln>
                <a:ea typeface="华文行楷" panose="02010800040101010101" pitchFamily="2" charset="-122"/>
                <a:sym typeface="+mn-ea"/>
              </a:rPr>
              <a:t>3.2</a:t>
            </a:r>
            <a:r>
              <a:rPr lang="zh-CN" altLang="en-US" sz="5400" smtClean="0">
                <a:ln w="22225">
                  <a:solidFill>
                    <a:schemeClr val="accent2"/>
                  </a:solidFill>
                  <a:prstDash val="solid"/>
                </a:ln>
                <a:ea typeface="华文行楷" panose="02010800040101010101" pitchFamily="2" charset="-122"/>
                <a:sym typeface="+mn-ea"/>
              </a:rPr>
              <a:t>生态系统的能量流动</a:t>
            </a:r>
            <a:endParaRPr lang="zh-CN" altLang="en-US" sz="5400">
              <a:ln w="22225">
                <a:solidFill>
                  <a:schemeClr val="accent2"/>
                </a:solidFill>
                <a:prstDash val="solid"/>
              </a:ln>
              <a:latin typeface="Times New Roman" panose="02020603050405020304" pitchFamily="18" charset="0"/>
              <a:ea typeface="华文行楷" panose="0201080004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54553" y="862989"/>
            <a:ext cx="82134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2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kern="1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/>
              </a:rPr>
              <a:t>(1)</a:t>
            </a:r>
            <a:r>
              <a:rPr lang="zh-CN" altLang="zh-CN" sz="2800" b="1" kern="1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单向</a:t>
            </a:r>
            <a:r>
              <a:rPr lang="zh-CN" altLang="zh-CN" sz="2800" b="1" kern="10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流动</a:t>
            </a:r>
            <a:endParaRPr lang="zh-CN" altLang="zh-CN" sz="2800" b="1" kern="10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8" name="矩形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72959" y="187730"/>
            <a:ext cx="4092473" cy="58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3200" b="1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二、能量流动的特点</a:t>
            </a:r>
            <a:endParaRPr lang="zh-CN" altLang="en-US" sz="3200" b="1">
              <a:solidFill>
                <a:srgbClr val="00B05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48108" y="971550"/>
            <a:ext cx="3221370" cy="52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98525" indent="-89852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5760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3667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1638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8945" indent="-448945" defTabSz="4572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（不逆转、不循环）</a:t>
            </a:r>
            <a:endParaRPr lang="zh-CN" altLang="en-US" sz="28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Rectangle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20646" y="1595776"/>
            <a:ext cx="9803156" cy="115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11" tIns="22855" rIns="45711" bIns="22855">
            <a:spAutoFit/>
          </a:bodyPr>
          <a:lstStyle>
            <a:lvl1pPr marL="898525" indent="-89852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5760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3667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1638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360045">
              <a:lnSpc>
                <a:spcPct val="150000"/>
              </a:lnSpc>
              <a:defRPr/>
            </a:pP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原因：①生物之间食物关系是不可逆转的</a:t>
            </a: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能量沿食物链流动） </a:t>
            </a:r>
            <a:endParaRPr lang="en-US" altLang="zh-CN" sz="24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360045">
              <a:lnSpc>
                <a:spcPct val="150000"/>
              </a:lnSpc>
              <a:defRPr/>
            </a:pP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②散失的热能不能被生物体再利用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678101" y="2692006"/>
            <a:ext cx="6143028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kern="1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/>
              </a:rPr>
              <a:t>(2)</a:t>
            </a:r>
            <a:r>
              <a:rPr lang="zh-CN" altLang="zh-CN" sz="2800" b="1" kern="10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逐级递减</a:t>
            </a:r>
            <a:r>
              <a:rPr lang="zh-CN" altLang="zh-CN" sz="2800" b="1" kern="10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（传递效率为</a:t>
            </a:r>
            <a:r>
              <a:rPr lang="en-US" altLang="zh-CN" sz="2800" b="1" kern="10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  <a:sym typeface="+mn-ea"/>
              </a:rPr>
              <a:t>10%</a:t>
            </a:r>
            <a:r>
              <a:rPr lang="zh-CN" altLang="zh-CN" sz="2800" b="1" kern="10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  <a:sym typeface="+mn-ea"/>
              </a:rPr>
              <a:t>～</a:t>
            </a:r>
            <a:r>
              <a:rPr lang="en-US" altLang="zh-CN" sz="2800" b="1" kern="10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  <a:sym typeface="+mn-ea"/>
              </a:rPr>
              <a:t>20%</a:t>
            </a:r>
            <a:r>
              <a:rPr lang="zh-CN" altLang="zh-CN" sz="2800" b="1" kern="10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）</a:t>
            </a:r>
            <a:endParaRPr lang="zh-CN" altLang="zh-CN" sz="2800" b="1" kern="100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/>
            </a:endParaRPr>
          </a:p>
        </p:txBody>
      </p:sp>
      <p:sp>
        <p:nvSpPr>
          <p:cNvPr id="13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85763" y="3359497"/>
            <a:ext cx="5753390" cy="106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11" tIns="22855" rIns="45711" bIns="22855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原因：①呼吸散失、被分解者利用；</a:t>
            </a:r>
            <a:endParaRPr lang="en-US" altLang="zh-CN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②未利用。</a:t>
            </a:r>
            <a:endParaRPr lang="zh-CN" altLang="en-US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2"/>
          <p:cNvSpPr txBox="1"/>
          <p:nvPr>
            <p:custDataLst>
              <p:tags r:id="rId10"/>
            </p:custDataLst>
          </p:nvPr>
        </p:nvSpPr>
        <p:spPr>
          <a:xfrm>
            <a:off x="2417835" y="4621252"/>
            <a:ext cx="7787213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atinLnBrk="1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①相邻两个营养级间的能量传递效率为</a:t>
            </a:r>
            <a:r>
              <a:rPr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10</a:t>
            </a:r>
            <a:r>
              <a:rPr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%-20%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；</a:t>
            </a:r>
            <a:endParaRPr lang="en-US" altLang="zh-CN" sz="2400" b="1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fontAlgn="auto" latinLnBrk="1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②</a:t>
            </a:r>
            <a:r>
              <a:rPr lang="zh-CN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营养级越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lang="zh-CN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在能量流动中消耗的能量越多；</a:t>
            </a:r>
            <a:endParaRPr lang="en-US" altLang="zh-CN" sz="2400" b="1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 latinLnBrk="1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③</a:t>
            </a:r>
            <a:r>
              <a:rPr lang="zh-CN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营养级越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高，</a:t>
            </a:r>
            <a:r>
              <a:rPr lang="zh-CN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得到的能量越少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400" b="1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 latinLnBrk="1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④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生态系统中食物链的营养级</a:t>
            </a:r>
            <a:r>
              <a:rPr lang="zh-CN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一般不超过</a:t>
            </a:r>
            <a:r>
              <a:rPr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个。</a:t>
            </a:r>
            <a:endParaRPr lang="zh-CN" altLang="zh-CN" sz="2400" b="1" kern="10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" name="Rectangle 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330501" y="4643526"/>
            <a:ext cx="1171160" cy="58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98525" indent="-89852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5760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36675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1638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8945" indent="-448945" defTabSz="4572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smtClean="0">
                <a:latin typeface="+mn-ea"/>
                <a:ea typeface="+mn-ea"/>
              </a:rPr>
              <a:t>要点：</a:t>
            </a:r>
            <a:endParaRPr lang="zh-CN" altLang="en-US" sz="2800" b="1">
              <a:latin typeface="+mn-ea"/>
              <a:ea typeface="+mn-ea"/>
            </a:endParaRPr>
          </a:p>
        </p:txBody>
      </p:sp>
      <p:grpSp>
        <p:nvGrpSpPr>
          <p:cNvPr id="11" name="组合 2"/>
          <p:cNvGrpSpPr/>
          <p:nvPr>
            <p:custDataLst>
              <p:tags r:id="rId12"/>
            </p:custDataLst>
          </p:nvPr>
        </p:nvGrpSpPr>
        <p:grpSpPr>
          <a:xfrm>
            <a:off x="785004" y="3450567"/>
            <a:ext cx="10153290" cy="1112807"/>
            <a:chOff x="-6" y="395508"/>
            <a:chExt cx="12190413" cy="1554765"/>
          </a:xfrm>
        </p:grpSpPr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 flipH="1">
              <a:off x="-6" y="395508"/>
              <a:ext cx="12190413" cy="1554765"/>
            </a:xfrm>
            <a:prstGeom prst="rect">
              <a:avLst/>
            </a:prstGeom>
            <a:solidFill>
              <a:srgbClr val="18D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sp>
          <p:nvSpPr>
            <p:cNvPr id="17" name="矩形 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8977" y="561401"/>
              <a:ext cx="12181430" cy="133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CN" altLang="en-US" sz="2800" b="1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任何生态系统都需要不断得到来自系统外的能量补充，以便维持生态系统的正常功能。</a:t>
              </a:r>
              <a:endParaRPr lang="zh-CN" altLang="en-US" sz="2800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1"/>
      <p:bldP spid="14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5603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9668" y="1635126"/>
            <a:ext cx="10327217" cy="2678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、能量的</a:t>
            </a:r>
            <a:r>
              <a:rPr kumimoji="0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最终</a:t>
            </a:r>
            <a:r>
              <a:rPr kumimoji="1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源头</a:t>
            </a:r>
            <a:r>
              <a:rPr kumimoji="1" lang="zh-CN" altLang="en-US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endParaRPr kumimoji="1" lang="zh-CN" altLang="en-US" sz="2400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、流经生态系统的总能量是：</a:t>
            </a:r>
            <a:endParaRPr kumimoji="1" lang="zh-CN" altLang="en-US" sz="24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1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、能量流动的主渠道是</a:t>
            </a:r>
            <a:r>
              <a:rPr kumimoji="1" lang="zh-CN" altLang="en-US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endParaRPr kumimoji="1" lang="en-US" altLang="zh-CN" sz="2400" b="1" kern="1200" cap="none" spc="0" normalizeH="0" baseline="0" noProof="0" smtClean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1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、能量沿营养级逐级传递</a:t>
            </a:r>
            <a:r>
              <a:rPr kumimoji="1" lang="zh-CN" altLang="en-US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</a:t>
            </a:r>
            <a:endParaRPr kumimoji="1" lang="zh-CN" altLang="en-US" sz="2400" b="1" kern="1200" cap="none" spc="0" normalizeH="0" baseline="0" noProof="0" smtClean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2400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2659" y="3986901"/>
            <a:ext cx="11040533" cy="9772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5</a:t>
            </a:r>
            <a:r>
              <a:rPr kumimoji="1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、能量流经每一营养级的来源</a:t>
            </a:r>
            <a:r>
              <a:rPr kumimoji="1" lang="zh-CN" altLang="en-US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endParaRPr kumimoji="1" lang="zh-CN" altLang="en-US" sz="2400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defTabSz="914400">
              <a:lnSpc>
                <a:spcPct val="14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去向</a:t>
            </a:r>
            <a:r>
              <a:rPr kumimoji="1" lang="zh-CN" altLang="en-US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endParaRPr kumimoji="1" lang="zh-CN" altLang="en-US" sz="24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483" name="Text Box 5"/>
          <p:cNvSpPr txBox="1"/>
          <p:nvPr>
            <p:custDataLst>
              <p:tags r:id="rId5"/>
            </p:custDataLst>
          </p:nvPr>
        </p:nvSpPr>
        <p:spPr>
          <a:xfrm>
            <a:off x="368300" y="969963"/>
            <a:ext cx="46736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</a:rPr>
              <a:t>【</a:t>
            </a: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</a:rPr>
              <a:t>能量流动过程小结</a:t>
            </a:r>
            <a:r>
              <a:rPr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</a:rPr>
              <a:t>:】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sp>
        <p:nvSpPr>
          <p:cNvPr id="2560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9667" y="5043489"/>
            <a:ext cx="297068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能量流动的终点：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607" name="Rectangle 7"/>
          <p:cNvSpPr/>
          <p:nvPr>
            <p:custDataLst>
              <p:tags r:id="rId7"/>
            </p:custDataLst>
          </p:nvPr>
        </p:nvSpPr>
        <p:spPr>
          <a:xfrm>
            <a:off x="5448421" y="5103873"/>
            <a:ext cx="5084432" cy="4619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以呼吸作用产生的热能的形式散失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5469149" y="176500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太阳能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5443430" y="2284473"/>
            <a:ext cx="5033433" cy="46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生产者固定的太阳能总量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438636" y="2835755"/>
            <a:ext cx="42799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食物链和食物网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5462799" y="396965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同化量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5459205" y="4466118"/>
            <a:ext cx="5893158" cy="46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流向下一营养级；流向分解者；呼吸消耗</a:t>
            </a: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endParaRPr kumimoji="1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组合 13"/>
          <p:cNvGrpSpPr/>
          <p:nvPr>
            <p:custDataLst>
              <p:tags r:id="rId13"/>
            </p:custDataLst>
          </p:nvPr>
        </p:nvGrpSpPr>
        <p:grpSpPr>
          <a:xfrm>
            <a:off x="5500182" y="5723116"/>
            <a:ext cx="4377064" cy="584775"/>
            <a:chOff x="3494941" y="1086863"/>
            <a:chExt cx="4014400" cy="585351"/>
          </a:xfrm>
        </p:grpSpPr>
        <p:sp>
          <p:nvSpPr>
            <p:cNvPr id="20493" name="圆角矩形 12"/>
            <p:cNvSpPr/>
            <p:nvPr>
              <p:custDataLst>
                <p:tags r:id="rId14"/>
              </p:custDataLst>
            </p:nvPr>
          </p:nvSpPr>
          <p:spPr>
            <a:xfrm>
              <a:off x="3494941" y="1086863"/>
              <a:ext cx="4014400" cy="584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494941" y="1086863"/>
              <a:ext cx="2919028" cy="5853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zh-CN" altLang="en-US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单向流动、逐级递减</a:t>
              </a:r>
              <a:endPara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>
            <p:custDataLst>
              <p:tags r:id="rId16"/>
            </p:custDataLst>
          </p:nvPr>
        </p:nvSpPr>
        <p:spPr>
          <a:xfrm>
            <a:off x="5473142" y="3399647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每级都会</a:t>
            </a:r>
            <a:r>
              <a:rPr kumimoji="1" lang="zh-CN" altLang="en-US" sz="2400" b="1" kern="1200" cap="none" spc="0" normalizeH="0" baseline="0" noProof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散失、遗弃</a:t>
            </a:r>
            <a:endParaRPr kumimoji="0" lang="zh-CN" altLang="en-US" sz="240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99538" y="5722101"/>
            <a:ext cx="29387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能量流动的特点：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80"/>
                            </p:stCondLst>
                            <p:childTnLst>
                              <p:par>
                                <p:cTn id="62" presetID="9" presetClass="entr" presetSubtype="0" fill="hold" grpId="1" nodeType="afterEffect">
                                  <p:stCondLst>
                                    <p:cond delay="159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7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  <p:bldP spid="25604" grpId="1" uiExpand="1" build="allAtOnce"/>
      <p:bldP spid="25606" grpId="2"/>
      <p:bldP spid="25607" grpId="3"/>
      <p:bldP spid="7" grpId="4"/>
      <p:bldP spid="8" grpId="5"/>
      <p:bldP spid="9" grpId="6"/>
      <p:bldP spid="10" grpId="7"/>
      <p:bldP spid="11" grpId="8"/>
      <p:bldP spid="16" grpId="9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98873" y="845820"/>
            <a:ext cx="11655213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33"/>
          <p:cNvSpPr txBox="1"/>
          <p:nvPr>
            <p:custDataLst>
              <p:tags r:id="rId4"/>
            </p:custDataLst>
          </p:nvPr>
        </p:nvSpPr>
        <p:spPr>
          <a:xfrm>
            <a:off x="3068247" y="4349696"/>
            <a:ext cx="8171972" cy="784820"/>
          </a:xfrm>
          <a:prstGeom prst="rect">
            <a:avLst/>
          </a:prstGeom>
          <a:noFill/>
          <a:ln w="9525">
            <a:noFill/>
            <a:prstDash val="lgDashDotDot"/>
          </a:ln>
        </p:spPr>
        <p:txBody>
          <a:bodyPr wrap="square" lIns="45711" tIns="22855" rIns="45711" bIns="22855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生物量金字塔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每一级体积代表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生物</a:t>
            </a: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量</a:t>
            </a: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值</a:t>
            </a:r>
            <a:endParaRPr lang="en-US" altLang="zh-CN" sz="240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285750" indent="-285750">
              <a:defRPr/>
            </a:pPr>
            <a:r>
              <a:rPr lang="zh-CN" altLang="en-US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       （</a:t>
            </a:r>
            <a:r>
              <a:rPr lang="zh-CN" altLang="en-US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所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容纳有机物</a:t>
            </a:r>
            <a:r>
              <a:rPr lang="zh-CN" altLang="en-US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的总干重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）。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sym typeface="+mn-ea"/>
            </a:endParaRPr>
          </a:p>
        </p:txBody>
      </p:sp>
      <p:sp>
        <p:nvSpPr>
          <p:cNvPr id="4" name="Text Box 33"/>
          <p:cNvSpPr txBox="1"/>
          <p:nvPr>
            <p:custDataLst>
              <p:tags r:id="rId5"/>
            </p:custDataLst>
          </p:nvPr>
        </p:nvSpPr>
        <p:spPr>
          <a:xfrm>
            <a:off x="3041225" y="5233756"/>
            <a:ext cx="6016510" cy="415488"/>
          </a:xfrm>
          <a:prstGeom prst="rect">
            <a:avLst/>
          </a:prstGeom>
          <a:noFill/>
          <a:ln w="9525">
            <a:noFill/>
            <a:prstDash val="lgDashDotDot"/>
          </a:ln>
        </p:spPr>
        <p:txBody>
          <a:bodyPr wrap="square" lIns="45711" tIns="22855" rIns="45711" bIns="22855" anchor="t">
            <a:spAutoFit/>
          </a:bodyPr>
          <a:lstStyle>
            <a:defPPr>
              <a:defRPr lang="zh-CN"/>
            </a:defPPr>
            <a:lvl1pPr marL="0" marR="0" lvl="0" indent="0" defTabSz="91440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sz="400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33CC"/>
                </a:solidFill>
                <a:sym typeface="+mn-ea"/>
              </a:rPr>
              <a:t>数量金字塔</a:t>
            </a:r>
            <a:r>
              <a:rPr lang="zh-CN" altLang="en-US" sz="2000" smtClean="0">
                <a:solidFill>
                  <a:schemeClr val="tx1"/>
                </a:solidFill>
                <a:sym typeface="+mn-ea"/>
              </a:rPr>
              <a:t>：   </a:t>
            </a:r>
            <a:r>
              <a:rPr lang="zh-CN" altLang="en-US" sz="2400" smtClean="0">
                <a:sym typeface="+mn-ea"/>
              </a:rPr>
              <a:t>每</a:t>
            </a:r>
            <a:r>
              <a:rPr lang="zh-CN" altLang="en-US" sz="2400">
                <a:sym typeface="+mn-ea"/>
              </a:rPr>
              <a:t>一级体积代表个体数。</a:t>
            </a:r>
            <a:endParaRPr lang="zh-CN" altLang="en-US" sz="2400">
              <a:sym typeface="+mn-ea"/>
            </a:endParaRPr>
          </a:p>
        </p:txBody>
      </p:sp>
      <p:sp>
        <p:nvSpPr>
          <p:cNvPr id="5" name="Text Box 33"/>
          <p:cNvSpPr txBox="1"/>
          <p:nvPr>
            <p:custDataLst>
              <p:tags r:id="rId6"/>
            </p:custDataLst>
          </p:nvPr>
        </p:nvSpPr>
        <p:spPr>
          <a:xfrm>
            <a:off x="3122522" y="3117583"/>
            <a:ext cx="7591486" cy="415488"/>
          </a:xfrm>
          <a:prstGeom prst="rect">
            <a:avLst/>
          </a:prstGeom>
          <a:noFill/>
          <a:ln w="9525">
            <a:noFill/>
            <a:prstDash val="lgDashDotDot"/>
          </a:ln>
        </p:spPr>
        <p:txBody>
          <a:bodyPr wrap="square" lIns="45711" tIns="22855" rIns="45711" bIns="22855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能量金字塔</a:t>
            </a:r>
            <a:r>
              <a:rPr lang="zh-CN" altLang="en-US" sz="2400" smtClean="0">
                <a:sym typeface="+mn-ea"/>
              </a:rPr>
              <a:t>：   </a:t>
            </a:r>
            <a:r>
              <a:rPr lang="zh-CN" altLang="en-US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每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一级体积代表所得到的能量值。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sym typeface="+mn-ea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51302" y="242059"/>
            <a:ext cx="3351687" cy="5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1" tIns="22855" rIns="45711" bIns="22855">
            <a:spAutoFit/>
          </a:bodyPr>
          <a:lstStyle/>
          <a:p>
            <a:pPr algn="ctr" eaLnBrk="0" hangingPunct="0"/>
            <a:r>
              <a:rPr lang="zh-CN" altLang="en-US" sz="3200" b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三、生态金字塔</a:t>
            </a:r>
            <a:endParaRPr lang="zh-CN" altLang="en-US" sz="3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9" y="832413"/>
            <a:ext cx="2907101" cy="2362555"/>
          </a:xfrm>
          <a:prstGeom prst="rect">
            <a:avLst/>
          </a:prstGeom>
        </p:spPr>
      </p:pic>
      <p:sp>
        <p:nvSpPr>
          <p:cNvPr id="8" name="文本框 3"/>
          <p:cNvSpPr txBox="1"/>
          <p:nvPr>
            <p:custDataLst>
              <p:tags r:id="rId10"/>
            </p:custDataLst>
          </p:nvPr>
        </p:nvSpPr>
        <p:spPr>
          <a:xfrm>
            <a:off x="2286002" y="1233576"/>
            <a:ext cx="2769078" cy="1523484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indent="-228600">
              <a:lnSpc>
                <a:spcPct val="150000"/>
              </a:lnSpc>
            </a:pPr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第四营养级</a:t>
            </a:r>
            <a:endParaRPr lang="en-US" altLang="zh-CN" sz="16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indent="252095">
              <a:lnSpc>
                <a:spcPct val="150000"/>
              </a:lnSpc>
            </a:pPr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第三营养级</a:t>
            </a:r>
            <a:endParaRPr lang="en-US" altLang="zh-CN" sz="16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indent="503555">
              <a:lnSpc>
                <a:spcPct val="150000"/>
              </a:lnSpc>
            </a:pPr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第二营养级</a:t>
            </a:r>
            <a:endParaRPr lang="en-US" altLang="zh-CN" sz="16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indent="774065">
              <a:lnSpc>
                <a:spcPct val="150000"/>
              </a:lnSpc>
            </a:pPr>
            <a:r>
              <a:rPr lang="zh-CN" altLang="en-US" sz="16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第一营养级</a:t>
            </a:r>
            <a:endParaRPr lang="zh-CN" altLang="en-US" sz="16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文本框 15"/>
          <p:cNvSpPr txBox="1"/>
          <p:nvPr>
            <p:custDataLst>
              <p:tags r:id="rId11"/>
            </p:custDataLst>
          </p:nvPr>
        </p:nvSpPr>
        <p:spPr>
          <a:xfrm>
            <a:off x="3183823" y="3726291"/>
            <a:ext cx="6253475" cy="461645"/>
          </a:xfrm>
          <a:prstGeom prst="rect">
            <a:avLst/>
          </a:prstGeom>
          <a:noFill/>
          <a:ln w="19050" cap="flat">
            <a:noFill/>
            <a:prstDash val="lgDashDot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0" tIns="45710" rIns="45710" bIns="45710" numCol="1" spcCol="19046" rtlCol="0" anchor="t" forceAA="0">
            <a:spAutoFit/>
          </a:bodyPr>
          <a:lstStyle>
            <a:defPPr>
              <a:defRPr lang="zh-CN"/>
            </a:defPPr>
            <a:lvl1pPr marL="0" marR="0" indent="0" algn="ctr" defTabSz="91440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</a:defRPr>
            </a:lvl1pPr>
          </a:lstStyle>
          <a:p>
            <a:r>
              <a:rPr lang="zh-CN" altLang="en-US" sz="2400">
                <a:sym typeface="Calibri"/>
              </a:rPr>
              <a:t>直观反应</a:t>
            </a:r>
            <a:r>
              <a:rPr lang="en-US" altLang="zh-CN" sz="2400" smtClean="0">
                <a:sym typeface="Calibri"/>
              </a:rPr>
              <a:t>——</a:t>
            </a:r>
            <a:r>
              <a:rPr lang="zh-CN" altLang="en-US" sz="2400" smtClean="0">
                <a:sym typeface="Calibri"/>
              </a:rPr>
              <a:t>能量单向</a:t>
            </a:r>
            <a:r>
              <a:rPr lang="zh-CN" altLang="en-US" sz="2400">
                <a:sym typeface="Calibri"/>
              </a:rPr>
              <a:t>流动、逐级递减</a:t>
            </a:r>
            <a:endParaRPr lang="zh-CN" altLang="en-US" sz="2400">
              <a:sym typeface="Calibri"/>
            </a:endParaRPr>
          </a:p>
        </p:txBody>
      </p:sp>
      <p:sp>
        <p:nvSpPr>
          <p:cNvPr id="10" name="文本框 15"/>
          <p:cNvSpPr txBox="1"/>
          <p:nvPr>
            <p:custDataLst>
              <p:tags r:id="rId12"/>
            </p:custDataLst>
          </p:nvPr>
        </p:nvSpPr>
        <p:spPr>
          <a:xfrm>
            <a:off x="2941608" y="5980247"/>
            <a:ext cx="7798279" cy="523200"/>
          </a:xfrm>
          <a:prstGeom prst="rect">
            <a:avLst/>
          </a:prstGeom>
          <a:solidFill>
            <a:srgbClr val="75DBFF"/>
          </a:solidFill>
          <a:ln w="19050" cap="flat">
            <a:solidFill>
              <a:srgbClr val="FF0000"/>
            </a:solidFill>
            <a:prstDash val="lgDashDot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0" tIns="45710" rIns="45710" bIns="45710" numCol="1" spcCol="19046" rtlCol="0" anchor="t" forceAA="0">
            <a:spAutoFit/>
          </a:bodyPr>
          <a:lstStyle/>
          <a:p>
            <a:pPr algn="ctr" defTabSz="457200" latinLnBrk="1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生物量、数量金字塔一般正置，偶尔会倒置。</a:t>
            </a:r>
            <a:endParaRPr lang="zh-CN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经典细圆繁" panose="02010609000101010101" pitchFamily="49" charset="-122"/>
              <a:sym typeface="Calibri"/>
            </a:endParaRPr>
          </a:p>
        </p:txBody>
      </p:sp>
      <p:sp>
        <p:nvSpPr>
          <p:cNvPr id="11" name="Text Box 5"/>
          <p:cNvSpPr txBox="1"/>
          <p:nvPr>
            <p:custDataLst>
              <p:tags r:id="rId13"/>
            </p:custDataLst>
          </p:nvPr>
        </p:nvSpPr>
        <p:spPr>
          <a:xfrm>
            <a:off x="9185569" y="2488672"/>
            <a:ext cx="1543584" cy="353972"/>
          </a:xfrm>
          <a:prstGeom prst="rect">
            <a:avLst/>
          </a:prstGeom>
          <a:noFill/>
          <a:ln w="9525">
            <a:noFill/>
          </a:ln>
        </p:spPr>
        <p:txBody>
          <a:bodyPr wrap="square" lIns="45711" tIns="22855" rIns="45711" bIns="22855" anchor="t">
            <a:spAutoFit/>
          </a:bodyPr>
          <a:lstStyle/>
          <a:p>
            <a:pPr algn="ctr" defTabSz="457200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数量金字塔</a:t>
            </a:r>
            <a:endParaRPr lang="zh-CN" altLang="en-US" sz="20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21"/>
          <p:cNvGrpSpPr/>
          <p:nvPr>
            <p:custDataLst>
              <p:tags r:id="rId14"/>
            </p:custDataLst>
          </p:nvPr>
        </p:nvGrpSpPr>
        <p:grpSpPr>
          <a:xfrm>
            <a:off x="8603198" y="1197160"/>
            <a:ext cx="2375063" cy="1175706"/>
            <a:chOff x="16347191" y="4266507"/>
            <a:chExt cx="4750435" cy="2351684"/>
          </a:xfrm>
        </p:grpSpPr>
        <p:sp>
          <p:nvSpPr>
            <p:cNvPr id="13" name="矩形 12"/>
            <p:cNvSpPr/>
            <p:nvPr>
              <p:custDataLst>
                <p:tags r:id="rId15"/>
              </p:custDataLst>
            </p:nvPr>
          </p:nvSpPr>
          <p:spPr>
            <a:xfrm>
              <a:off x="16347191" y="5130602"/>
              <a:ext cx="4750435" cy="725735"/>
            </a:xfrm>
            <a:prstGeom prst="rect">
              <a:avLst/>
            </a:prstGeom>
            <a:solidFill>
              <a:srgbClr val="75DBFF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16"/>
              </p:custDataLst>
            </p:nvPr>
          </p:nvSpPr>
          <p:spPr>
            <a:xfrm>
              <a:off x="17800455" y="4266507"/>
              <a:ext cx="1940440" cy="873355"/>
            </a:xfrm>
            <a:prstGeom prst="rect">
              <a:avLst/>
            </a:prstGeom>
            <a:solidFill>
              <a:srgbClr val="75DBFF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>
            <a:xfrm>
              <a:off x="18257489" y="5850682"/>
              <a:ext cx="919170" cy="767509"/>
            </a:xfrm>
            <a:prstGeom prst="rect">
              <a:avLst/>
            </a:prstGeom>
            <a:solidFill>
              <a:srgbClr val="75DBFF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 Box 10"/>
            <p:cNvSpPr txBox="1"/>
            <p:nvPr>
              <p:custDataLst>
                <p:tags r:id="rId18"/>
              </p:custDataLst>
            </p:nvPr>
          </p:nvSpPr>
          <p:spPr>
            <a:xfrm>
              <a:off x="18161071" y="4414126"/>
              <a:ext cx="1493553" cy="738749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lstStyle/>
            <a:p>
              <a:pPr defTabSz="45720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小鸟</a:t>
              </a:r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Rectangle 1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8168409" y="5107764"/>
              <a:ext cx="1292746" cy="73874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kern="0">
                  <a:latin typeface="黑体" panose="02010609060101010101" pitchFamily="49" charset="-122"/>
                  <a:ea typeface="黑体" panose="02010609060101010101" pitchFamily="49" charset="-122"/>
                </a:rPr>
                <a:t>昆虫</a:t>
              </a:r>
              <a:endParaRPr kumimoji="1" lang="zh-CN" altLang="en-US" ker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8439653" y="5879174"/>
              <a:ext cx="737006" cy="73874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kern="0">
                  <a:latin typeface="黑体" panose="02010609060101010101" pitchFamily="49" charset="-122"/>
                  <a:ea typeface="黑体" panose="02010609060101010101" pitchFamily="49" charset="-122"/>
                </a:rPr>
                <a:t>树</a:t>
              </a:r>
              <a:endParaRPr kumimoji="1" lang="zh-CN" altLang="en-US" ker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9" name="箭头: 燕尾形 22"/>
          <p:cNvSpPr/>
          <p:nvPr>
            <p:custDataLst>
              <p:tags r:id="rId21"/>
            </p:custDataLst>
          </p:nvPr>
        </p:nvSpPr>
        <p:spPr>
          <a:xfrm rot="5400000">
            <a:off x="3904257" y="3542592"/>
            <a:ext cx="323998" cy="191652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>
            <p:custDataLst>
              <p:tags r:id="rId22"/>
            </p:custDataLst>
          </p:nvPr>
        </p:nvSpPr>
        <p:spPr>
          <a:xfrm>
            <a:off x="1181819" y="3157268"/>
            <a:ext cx="166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/>
              <a:t>某湖泊能量金字塔示意图</a:t>
            </a:r>
            <a:endParaRPr lang="zh-CN" altLang="en-US" b="1"/>
          </a:p>
        </p:txBody>
      </p:sp>
      <p:sp>
        <p:nvSpPr>
          <p:cNvPr id="21" name="TextBox 20"/>
          <p:cNvSpPr txBox="1"/>
          <p:nvPr>
            <p:custDataLst>
              <p:tags r:id="rId23"/>
            </p:custDataLst>
          </p:nvPr>
        </p:nvSpPr>
        <p:spPr>
          <a:xfrm>
            <a:off x="4649636" y="1388853"/>
            <a:ext cx="3536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</a:rPr>
              <a:t>生态金字塔：</a:t>
            </a:r>
            <a:endParaRPr lang="en-US" altLang="zh-CN" sz="2400" b="1" smtClean="0">
              <a:solidFill>
                <a:srgbClr val="FF0000"/>
              </a:solidFill>
            </a:endParaRPr>
          </a:p>
          <a:p>
            <a:r>
              <a:rPr lang="zh-CN" altLang="en-US" sz="2000" b="1" smtClean="0">
                <a:solidFill>
                  <a:srgbClr val="0033CC"/>
                </a:solidFill>
              </a:rPr>
              <a:t>单位时间内各营养级能量数值转换为相应面积（或体积）的图形，按照营养级顺序排列。</a:t>
            </a:r>
            <a:endParaRPr lang="zh-CN" altLang="en-US" sz="2000" b="1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  <p:bldP spid="5" grpId="2"/>
      <p:bldP spid="8" grpId="3"/>
      <p:bldP spid="9" grpId="4"/>
      <p:bldP spid="10" grpId="5"/>
      <p:bldP spid="11" grpId="6"/>
      <p:bldP spid="19" grpId="7"/>
      <p:bldP spid="20" grpId="8"/>
      <p:bldP spid="21" grpId="9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5601" name="Picture 6" descr="E:\百度云\生物教学\图片\能量金字塔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657" y="473017"/>
            <a:ext cx="6652883" cy="4231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2" name="Picture 3" descr="C:\Users\Administrator\Desktop\数量金字塔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2295" y="2320506"/>
            <a:ext cx="5540714" cy="423269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矩形 3"/>
          <p:cNvPicPr/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5279" y="4179498"/>
            <a:ext cx="3124200" cy="1030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矩形 4"/>
          <p:cNvPicPr/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44368" y="685801"/>
            <a:ext cx="3026833" cy="950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Picture 1" descr="F:\张雯雯\大样\2012年\同步新课标\三维\人教版生物必修3\必修3\5-25.TI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0200" y="4987291"/>
            <a:ext cx="2315633" cy="1571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" name="矩形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22846" y="144598"/>
            <a:ext cx="5602699" cy="58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3200" b="1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四、研究能量流动的实践意义</a:t>
            </a:r>
            <a:endParaRPr lang="zh-CN" altLang="en-US" sz="3200" b="1">
              <a:solidFill>
                <a:srgbClr val="00B05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16084"/>
          <a:stretch>
            <a:fillRect/>
          </a:stretch>
        </p:blipFill>
        <p:spPr>
          <a:xfrm>
            <a:off x="781514" y="975508"/>
            <a:ext cx="2190286" cy="1477656"/>
          </a:xfrm>
          <a:prstGeom prst="rect">
            <a:avLst/>
          </a:prstGeom>
        </p:spPr>
      </p:pic>
      <p:sp>
        <p:nvSpPr>
          <p:cNvPr id="8" name="文本框 15"/>
          <p:cNvSpPr txBox="1"/>
          <p:nvPr>
            <p:custDataLst>
              <p:tags r:id="rId8"/>
            </p:custDataLst>
          </p:nvPr>
        </p:nvSpPr>
        <p:spPr>
          <a:xfrm>
            <a:off x="1992888" y="2143522"/>
            <a:ext cx="453039" cy="307740"/>
          </a:xfrm>
          <a:prstGeom prst="rect">
            <a:avLst/>
          </a:prstGeom>
          <a:solidFill>
            <a:schemeClr val="bg1"/>
          </a:solidFill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0" tIns="45710" rIns="45710" bIns="45710" numCol="1" spcCol="19046" rtlCol="0" anchor="t" forceAA="0">
            <a:spAutoFit/>
          </a:bodyPr>
          <a:lstStyle/>
          <a:p>
            <a:pPr defTabSz="457200" latinLnBrk="1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间作</a:t>
            </a:r>
            <a:endParaRPr lang="zh-CN" altLang="en-US" sz="14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经典细圆繁" panose="02010609000101010101" pitchFamily="49" charset="-122"/>
              <a:sym typeface="Calibri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0715" y="824865"/>
            <a:ext cx="2373923" cy="1596389"/>
          </a:xfrm>
          <a:prstGeom prst="rect">
            <a:avLst/>
          </a:prstGeom>
        </p:spPr>
      </p:pic>
      <p:sp>
        <p:nvSpPr>
          <p:cNvPr id="10" name="文本框 15"/>
          <p:cNvSpPr txBox="1"/>
          <p:nvPr>
            <p:custDataLst>
              <p:tags r:id="rId12"/>
            </p:custDataLst>
          </p:nvPr>
        </p:nvSpPr>
        <p:spPr>
          <a:xfrm>
            <a:off x="10717097" y="2088239"/>
            <a:ext cx="856838" cy="307740"/>
          </a:xfrm>
          <a:prstGeom prst="rect">
            <a:avLst/>
          </a:prstGeom>
          <a:solidFill>
            <a:schemeClr val="bg1"/>
          </a:solidFill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0" tIns="45710" rIns="45710" bIns="45710" numCol="1" spcCol="19046" rtlCol="0" anchor="t" forceAA="0">
            <a:spAutoFit/>
          </a:bodyPr>
          <a:lstStyle>
            <a:defPPr>
              <a:defRPr lang="zh-CN"/>
            </a:defPPr>
            <a:lvl1pPr marL="0" marR="0" indent="0" defTabSz="91440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200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</a:defRPr>
            </a:lvl1pPr>
          </a:lstStyle>
          <a:p>
            <a:r>
              <a:rPr lang="zh-CN" altLang="en-US" sz="1400">
                <a:sym typeface="Calibri"/>
              </a:rPr>
              <a:t>沼气工程</a:t>
            </a:r>
            <a:endParaRPr lang="zh-CN" altLang="en-US" sz="1400">
              <a:sym typeface="Calibri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3"/>
          <a:srcRect l="8433" t="32244" r="8148" b="25000"/>
          <a:stretch>
            <a:fillRect/>
          </a:stretch>
        </p:blipFill>
        <p:spPr bwMode="auto">
          <a:xfrm>
            <a:off x="6180991" y="817685"/>
            <a:ext cx="2895312" cy="1661747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2" name="Picture 6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5"/>
          <a:srcRect l="2792" t="29102" r="3533" b="31090"/>
          <a:stretch>
            <a:fillRect/>
          </a:stretch>
        </p:blipFill>
        <p:spPr bwMode="auto">
          <a:xfrm>
            <a:off x="3305908" y="826476"/>
            <a:ext cx="2742995" cy="1670536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3" name="矩形 12"/>
          <p:cNvSpPr/>
          <p:nvPr>
            <p:custDataLst>
              <p:tags r:id="rId17"/>
            </p:custDataLst>
          </p:nvPr>
        </p:nvSpPr>
        <p:spPr>
          <a:xfrm>
            <a:off x="3331927" y="212771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多层育苗</a:t>
            </a:r>
            <a:endParaRPr lang="zh-CN" altLang="en-US" sz="1600">
              <a:solidFill>
                <a:srgbClr val="0033CC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18"/>
            </p:custDataLst>
          </p:nvPr>
        </p:nvSpPr>
        <p:spPr>
          <a:xfrm>
            <a:off x="7798418" y="2118917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立体农业</a:t>
            </a:r>
            <a:endParaRPr lang="zh-CN" altLang="en-US" sz="1600"/>
          </a:p>
        </p:txBody>
      </p:sp>
      <p:pic>
        <p:nvPicPr>
          <p:cNvPr id="15" name="Picture 2" descr="xinsrc_3621201171117344978319"/>
          <p:cNvPicPr>
            <a:picLocks noGrp="1" noChangeAspect="1"/>
          </p:cNvPicPr>
          <p:nvPr>
            <p:custDataLst>
              <p:tags r:id="rId21"/>
            </p:custDataLst>
          </p:nvPr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3326" r="7770"/>
          <a:stretch>
            <a:fillRect/>
          </a:stretch>
        </p:blipFill>
        <p:spPr>
          <a:xfrm>
            <a:off x="8453887" y="4826975"/>
            <a:ext cx="3310219" cy="17469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>
            <p:custDataLst>
              <p:tags r:id="rId22"/>
            </p:custDataLst>
          </p:nvPr>
        </p:nvSpPr>
        <p:spPr>
          <a:xfrm>
            <a:off x="10897746" y="6242538"/>
            <a:ext cx="818192" cy="307756"/>
          </a:xfrm>
          <a:prstGeom prst="rect">
            <a:avLst/>
          </a:prstGeom>
          <a:solidFill>
            <a:schemeClr val="bg1"/>
          </a:solidFill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0" tIns="45710" rIns="45710" bIns="45710" numCol="1" spcCol="19046" rtlCol="0" anchor="t" forceAA="0">
            <a:spAutoFit/>
          </a:bodyPr>
          <a:lstStyle>
            <a:defPPr>
              <a:defRPr lang="zh-CN"/>
            </a:defPPr>
            <a:lvl1pPr marL="0" marR="0" indent="0" defTabSz="91440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200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</a:defRPr>
            </a:lvl1pPr>
          </a:lstStyle>
          <a:p>
            <a:r>
              <a:rPr lang="zh-CN" altLang="en-US" sz="1400" smtClean="0">
                <a:sym typeface="Calibri"/>
              </a:rPr>
              <a:t>畜牧养殖</a:t>
            </a:r>
            <a:endParaRPr lang="zh-CN" altLang="en-US" sz="1400">
              <a:sym typeface="Calibri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3"/>
          <a:srcRect l="3647" t="70192" r="50798" b="7949"/>
          <a:stretch>
            <a:fillRect/>
          </a:stretch>
        </p:blipFill>
        <p:spPr bwMode="auto">
          <a:xfrm>
            <a:off x="8436634" y="2954217"/>
            <a:ext cx="3288360" cy="1820007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8" name="文本框 15"/>
          <p:cNvSpPr txBox="1"/>
          <p:nvPr>
            <p:custDataLst>
              <p:tags r:id="rId25"/>
            </p:custDataLst>
          </p:nvPr>
        </p:nvSpPr>
        <p:spPr>
          <a:xfrm>
            <a:off x="10851911" y="4447506"/>
            <a:ext cx="856838" cy="307756"/>
          </a:xfrm>
          <a:prstGeom prst="rect">
            <a:avLst/>
          </a:prstGeom>
          <a:solidFill>
            <a:schemeClr val="bg1"/>
          </a:solidFill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0" tIns="45710" rIns="45710" bIns="45710" numCol="1" spcCol="19046" rtlCol="0" anchor="t" forceAA="0">
            <a:spAutoFit/>
          </a:bodyPr>
          <a:lstStyle>
            <a:defPPr>
              <a:defRPr lang="zh-CN"/>
            </a:defPPr>
            <a:lvl1pPr marL="0" marR="0" indent="0" defTabSz="91440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200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</a:defRPr>
            </a:lvl1pPr>
          </a:lstStyle>
          <a:p>
            <a:r>
              <a:rPr lang="zh-CN" altLang="en-US" sz="1400" b="1" smtClean="0">
                <a:solidFill>
                  <a:srgbClr val="0033CC"/>
                </a:solidFill>
                <a:sym typeface="Calibri"/>
              </a:rPr>
              <a:t>桑基渔塘</a:t>
            </a:r>
            <a:endParaRPr lang="zh-CN" altLang="en-US" sz="1400"/>
          </a:p>
        </p:txBody>
      </p:sp>
      <p:sp>
        <p:nvSpPr>
          <p:cNvPr id="19" name="Text Box 18"/>
          <p:cNvSpPr txBox="1">
            <a:spLocks noChangeAspect="1" noChangeArrowheads="1"/>
          </p:cNvSpPr>
          <p:nvPr>
            <p:custDataLst>
              <p:tags r:id="rId26"/>
            </p:custDataLst>
          </p:nvPr>
        </p:nvSpPr>
        <p:spPr bwMode="white">
          <a:xfrm>
            <a:off x="475281" y="2613703"/>
            <a:ext cx="10893669" cy="35393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45711" tIns="22855" rIns="45711" bIns="22855">
            <a:spAutoFit/>
          </a:bodyPr>
          <a:lstStyle/>
          <a:p>
            <a:pPr indent="360045"/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帮助人们将生物在时间、空间上进行合理配置，增大流入某个生态系统的总能量。</a:t>
            </a:r>
            <a:endParaRPr lang="zh-CN" altLang="en-US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>
            <p:custDataLst>
              <p:tags r:id="rId27"/>
            </p:custDataLst>
          </p:nvPr>
        </p:nvSpPr>
        <p:spPr>
          <a:xfrm>
            <a:off x="1181411" y="3066963"/>
            <a:ext cx="7092150" cy="430869"/>
          </a:xfrm>
          <a:prstGeom prst="rect">
            <a:avLst/>
          </a:prstGeom>
        </p:spPr>
        <p:txBody>
          <a:bodyPr wrap="square" lIns="121902" tIns="60951" rIns="121902" bIns="60951">
            <a:spAutoFit/>
          </a:bodyPr>
          <a:lstStyle/>
          <a:p>
            <a:r>
              <a:rPr lang="zh-CN" altLang="en-US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如：间作</a:t>
            </a:r>
            <a:r>
              <a:rPr lang="zh-CN" altLang="en-US" sz="2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、套作</a:t>
            </a:r>
            <a:r>
              <a:rPr lang="zh-CN" altLang="en-US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，蔬菜大棚多</a:t>
            </a:r>
            <a:r>
              <a:rPr lang="zh-CN" altLang="en-US" sz="2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层</a:t>
            </a:r>
            <a:r>
              <a:rPr lang="zh-CN" altLang="en-US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育苗、稻</a:t>
            </a:r>
            <a:r>
              <a:rPr lang="en-US" altLang="zh-CN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-</a:t>
            </a:r>
            <a:r>
              <a:rPr lang="zh-CN" altLang="en-US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萍</a:t>
            </a:r>
            <a:r>
              <a:rPr lang="en-US" altLang="zh-CN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-</a:t>
            </a:r>
            <a:r>
              <a:rPr lang="zh-CN" altLang="en-US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蛙等立体农业。</a:t>
            </a:r>
            <a:endParaRPr lang="zh-CN" altLang="en-US" sz="20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经典细圆繁" panose="02010609000101010101" pitchFamily="49" charset="-122"/>
              <a:sym typeface="Calibri"/>
            </a:endParaRPr>
          </a:p>
        </p:txBody>
      </p:sp>
      <p:sp>
        <p:nvSpPr>
          <p:cNvPr id="22" name="矩形 21"/>
          <p:cNvSpPr/>
          <p:nvPr>
            <p:custDataLst>
              <p:tags r:id="rId28"/>
            </p:custDataLst>
          </p:nvPr>
        </p:nvSpPr>
        <p:spPr>
          <a:xfrm>
            <a:off x="388189" y="3665598"/>
            <a:ext cx="82641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/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帮助人们科学规划、设计人工生态系统，使能量得到最有效的 </a:t>
            </a:r>
            <a:endParaRPr lang="en-US" altLang="zh-CN" sz="2000" b="1" smtClean="0">
              <a:latin typeface="黑体" panose="02010609060101010101" pitchFamily="49" charset="-122"/>
              <a:ea typeface="黑体" panose="02010609060101010101" pitchFamily="49" charset="-122"/>
              <a:cs typeface="经典细圆繁" panose="02010609000101010101" pitchFamily="49" charset="-122"/>
              <a:sym typeface="+mn-ea"/>
            </a:endParaRPr>
          </a:p>
          <a:p>
            <a:pPr indent="360045"/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   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利用</a:t>
            </a:r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,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实现了对能量的</a:t>
            </a:r>
            <a:r>
              <a:rPr lang="zh-CN" altLang="en-US"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多级利用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，从而大大提高</a:t>
            </a:r>
            <a:r>
              <a:rPr lang="zh-CN" altLang="en-US"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能量的利用率。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经典细圆繁" panose="02010609000101010101" pitchFamily="49" charset="-122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29"/>
            </p:custDataLst>
          </p:nvPr>
        </p:nvSpPr>
        <p:spPr>
          <a:xfrm>
            <a:off x="1141236" y="4460659"/>
            <a:ext cx="3281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Calibri"/>
              </a:rPr>
              <a:t>如：沼气工程，桑基渔塘。</a:t>
            </a:r>
            <a:endParaRPr lang="zh-CN" altLang="en-US" sz="20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经典细圆繁" panose="02010609000101010101" pitchFamily="49" charset="-122"/>
              <a:sym typeface="Calibri"/>
            </a:endParaRPr>
          </a:p>
        </p:txBody>
      </p:sp>
      <p:sp>
        <p:nvSpPr>
          <p:cNvPr id="24" name="矩形 23"/>
          <p:cNvSpPr/>
          <p:nvPr>
            <p:custDataLst>
              <p:tags r:id="rId30"/>
            </p:custDataLst>
          </p:nvPr>
        </p:nvSpPr>
        <p:spPr>
          <a:xfrm>
            <a:off x="365183" y="4994543"/>
            <a:ext cx="79075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defTabSz="45720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kumimoji="1" lang="zh-CN" altLang="en-US" sz="2000" b="1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帮助人们合理的调整生态系统中的能量流动关系，使</a:t>
            </a:r>
            <a:r>
              <a:rPr kumimoji="1" lang="zh-CN" altLang="en-US"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能量持续</a:t>
            </a:r>
            <a:endParaRPr kumimoji="1" lang="zh-CN" altLang="en-US" sz="2000" b="1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indent="360045" defTabSz="45720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高效地流向对人类有益的部分。</a:t>
            </a:r>
            <a:endParaRPr kumimoji="1"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1"/>
            </p:custDataLst>
          </p:nvPr>
        </p:nvSpPr>
        <p:spPr>
          <a:xfrm>
            <a:off x="1091388" y="5745995"/>
            <a:ext cx="5346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如：根据草场的能量流动特点，确定载畜量。</a:t>
            </a:r>
            <a:endParaRPr lang="zh-CN" altLang="en-US" sz="20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1"/>
      <p:bldP spid="13" grpId="2"/>
      <p:bldP spid="14" grpId="3"/>
      <p:bldP spid="16" grpId="4"/>
      <p:bldP spid="18" grpId="5"/>
      <p:bldP spid="19" grpId="6"/>
      <p:bldP spid="20" grpId="7"/>
      <p:bldP spid="22" grpId="8"/>
      <p:bldP spid="23" grpId="9"/>
      <p:bldP spid="24" grpId="10"/>
      <p:bldP spid="25" grpId="1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100" name="矩形 13"/>
          <p:cNvSpPr/>
          <p:nvPr>
            <p:custDataLst>
              <p:tags r:id="rId3"/>
            </p:custDataLst>
          </p:nvPr>
        </p:nvSpPr>
        <p:spPr>
          <a:xfrm>
            <a:off x="1210733" y="2668589"/>
            <a:ext cx="1756754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生态系统的能量流动 </a:t>
            </a:r>
            <a:endParaRPr lang="zh-CN" altLang="en-US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01" name="Freeform 4"/>
          <p:cNvSpPr/>
          <p:nvPr>
            <p:custDataLst>
              <p:tags r:id="rId4"/>
            </p:custDataLst>
          </p:nvPr>
        </p:nvSpPr>
        <p:spPr>
          <a:xfrm>
            <a:off x="2946400" y="1527175"/>
            <a:ext cx="304800" cy="3733800"/>
          </a:xfrm>
          <a:custGeom>
            <a:gdLst>
              <a:gd name="txL" fmla="*/ 0 w 145"/>
              <a:gd name="txT" fmla="*/ 0 h 2738"/>
              <a:gd name="txR" fmla="*/ 145 w 145"/>
              <a:gd name="txB" fmla="*/ 2738 h 2738"/>
            </a:gdLst>
            <a:cxnLst>
              <a:cxn ang="0">
                <a:pos x="340516209" y="0"/>
              </a:cxn>
              <a:cxn ang="0">
                <a:pos x="303232353" y="16736642"/>
              </a:cxn>
              <a:cxn ang="0">
                <a:pos x="273407160" y="48351214"/>
              </a:cxn>
              <a:cxn ang="0">
                <a:pos x="243580390" y="98562509"/>
              </a:cxn>
              <a:cxn ang="0">
                <a:pos x="218726063" y="154352661"/>
              </a:cxn>
              <a:cxn ang="0">
                <a:pos x="201327196" y="219440533"/>
              </a:cxn>
              <a:cxn ang="0">
                <a:pos x="186413023" y="293827403"/>
              </a:cxn>
              <a:cxn ang="0">
                <a:pos x="178957513" y="383090914"/>
              </a:cxn>
              <a:cxn ang="0">
                <a:pos x="178957513" y="2118160938"/>
              </a:cxn>
              <a:cxn ang="0">
                <a:pos x="176471292" y="2147483647"/>
              </a:cxn>
              <a:cxn ang="0">
                <a:pos x="164043340" y="2147483647"/>
              </a:cxn>
              <a:cxn ang="0">
                <a:pos x="149130744" y="2147483647"/>
              </a:cxn>
              <a:cxn ang="0">
                <a:pos x="126761061" y="2147483647"/>
              </a:cxn>
              <a:cxn ang="0">
                <a:pos x="99420488" y="2147483647"/>
              </a:cxn>
              <a:cxn ang="0">
                <a:pos x="69593718" y="2147483647"/>
              </a:cxn>
              <a:cxn ang="0">
                <a:pos x="37282292" y="2147483647"/>
              </a:cxn>
              <a:cxn ang="0">
                <a:pos x="0" y="2147483647"/>
              </a:cxn>
              <a:cxn ang="0">
                <a:pos x="37282292" y="2147483647"/>
              </a:cxn>
              <a:cxn ang="0">
                <a:pos x="69593718" y="2147483647"/>
              </a:cxn>
              <a:cxn ang="0">
                <a:pos x="99420488" y="2147483647"/>
              </a:cxn>
              <a:cxn ang="0">
                <a:pos x="126761061" y="2147483647"/>
              </a:cxn>
              <a:cxn ang="0">
                <a:pos x="149130744" y="2147483647"/>
              </a:cxn>
              <a:cxn ang="0">
                <a:pos x="164043340" y="2147483647"/>
              </a:cxn>
              <a:cxn ang="0">
                <a:pos x="176471292" y="2147483647"/>
              </a:cxn>
              <a:cxn ang="0">
                <a:pos x="178957513" y="2147483647"/>
              </a:cxn>
              <a:cxn ang="0">
                <a:pos x="178957513" y="2147483647"/>
              </a:cxn>
              <a:cxn ang="0">
                <a:pos x="186413023" y="2147483647"/>
              </a:cxn>
              <a:cxn ang="0">
                <a:pos x="201327196" y="2147483647"/>
              </a:cxn>
              <a:cxn ang="0">
                <a:pos x="218726063" y="2147483647"/>
              </a:cxn>
              <a:cxn ang="0">
                <a:pos x="243580390" y="2147483647"/>
              </a:cxn>
              <a:cxn ang="0">
                <a:pos x="273407160" y="2147483647"/>
              </a:cxn>
              <a:cxn ang="0">
                <a:pos x="303232353" y="2147483647"/>
              </a:cxn>
              <a:cxn ang="0">
                <a:pos x="340516209" y="2147483647"/>
              </a:cxn>
            </a:cxnLst>
            <a:rect l="txL" t="txT" r="txR" b="txB"/>
            <a:pathLst>
              <a:path w="145" h="2738">
                <a:moveTo>
                  <a:pt x="144" y="0"/>
                </a:moveTo>
                <a:lnTo>
                  <a:pt x="137" y="0"/>
                </a:lnTo>
                <a:lnTo>
                  <a:pt x="129" y="4"/>
                </a:lnTo>
                <a:lnTo>
                  <a:pt x="122" y="9"/>
                </a:lnTo>
                <a:lnTo>
                  <a:pt x="116" y="18"/>
                </a:lnTo>
                <a:lnTo>
                  <a:pt x="110" y="26"/>
                </a:lnTo>
                <a:lnTo>
                  <a:pt x="104" y="39"/>
                </a:lnTo>
                <a:lnTo>
                  <a:pt x="98" y="53"/>
                </a:lnTo>
                <a:lnTo>
                  <a:pt x="93" y="66"/>
                </a:lnTo>
                <a:lnTo>
                  <a:pt x="88" y="83"/>
                </a:lnTo>
                <a:lnTo>
                  <a:pt x="84" y="101"/>
                </a:lnTo>
                <a:lnTo>
                  <a:pt x="81" y="118"/>
                </a:lnTo>
                <a:lnTo>
                  <a:pt x="77" y="140"/>
                </a:lnTo>
                <a:lnTo>
                  <a:pt x="75" y="158"/>
                </a:lnTo>
                <a:lnTo>
                  <a:pt x="73" y="180"/>
                </a:lnTo>
                <a:lnTo>
                  <a:pt x="72" y="206"/>
                </a:lnTo>
                <a:lnTo>
                  <a:pt x="72" y="228"/>
                </a:lnTo>
                <a:lnTo>
                  <a:pt x="72" y="1139"/>
                </a:lnTo>
                <a:lnTo>
                  <a:pt x="71" y="1160"/>
                </a:lnTo>
                <a:lnTo>
                  <a:pt x="71" y="1187"/>
                </a:lnTo>
                <a:lnTo>
                  <a:pt x="69" y="1209"/>
                </a:lnTo>
                <a:lnTo>
                  <a:pt x="66" y="1226"/>
                </a:lnTo>
                <a:lnTo>
                  <a:pt x="63" y="1248"/>
                </a:lnTo>
                <a:lnTo>
                  <a:pt x="60" y="1266"/>
                </a:lnTo>
                <a:lnTo>
                  <a:pt x="55" y="1283"/>
                </a:lnTo>
                <a:lnTo>
                  <a:pt x="51" y="1301"/>
                </a:lnTo>
                <a:lnTo>
                  <a:pt x="46" y="1314"/>
                </a:lnTo>
                <a:lnTo>
                  <a:pt x="40" y="1327"/>
                </a:lnTo>
                <a:lnTo>
                  <a:pt x="34" y="1340"/>
                </a:lnTo>
                <a:lnTo>
                  <a:pt x="28" y="1349"/>
                </a:lnTo>
                <a:lnTo>
                  <a:pt x="22" y="1358"/>
                </a:lnTo>
                <a:lnTo>
                  <a:pt x="15" y="1362"/>
                </a:lnTo>
                <a:lnTo>
                  <a:pt x="7" y="1366"/>
                </a:lnTo>
                <a:lnTo>
                  <a:pt x="0" y="1366"/>
                </a:lnTo>
                <a:lnTo>
                  <a:pt x="7" y="1366"/>
                </a:lnTo>
                <a:lnTo>
                  <a:pt x="15" y="1371"/>
                </a:lnTo>
                <a:lnTo>
                  <a:pt x="22" y="1375"/>
                </a:lnTo>
                <a:lnTo>
                  <a:pt x="28" y="1384"/>
                </a:lnTo>
                <a:lnTo>
                  <a:pt x="34" y="1393"/>
                </a:lnTo>
                <a:lnTo>
                  <a:pt x="40" y="1406"/>
                </a:lnTo>
                <a:lnTo>
                  <a:pt x="46" y="1419"/>
                </a:lnTo>
                <a:lnTo>
                  <a:pt x="51" y="1436"/>
                </a:lnTo>
                <a:lnTo>
                  <a:pt x="55" y="1450"/>
                </a:lnTo>
                <a:lnTo>
                  <a:pt x="60" y="1467"/>
                </a:lnTo>
                <a:lnTo>
                  <a:pt x="63" y="1489"/>
                </a:lnTo>
                <a:lnTo>
                  <a:pt x="66" y="1506"/>
                </a:lnTo>
                <a:lnTo>
                  <a:pt x="69" y="1528"/>
                </a:lnTo>
                <a:lnTo>
                  <a:pt x="71" y="1550"/>
                </a:lnTo>
                <a:lnTo>
                  <a:pt x="71" y="1572"/>
                </a:lnTo>
                <a:lnTo>
                  <a:pt x="72" y="1594"/>
                </a:lnTo>
                <a:lnTo>
                  <a:pt x="72" y="2509"/>
                </a:lnTo>
                <a:lnTo>
                  <a:pt x="72" y="2531"/>
                </a:lnTo>
                <a:lnTo>
                  <a:pt x="73" y="2553"/>
                </a:lnTo>
                <a:lnTo>
                  <a:pt x="75" y="2575"/>
                </a:lnTo>
                <a:lnTo>
                  <a:pt x="77" y="2597"/>
                </a:lnTo>
                <a:lnTo>
                  <a:pt x="81" y="2614"/>
                </a:lnTo>
                <a:lnTo>
                  <a:pt x="84" y="2636"/>
                </a:lnTo>
                <a:lnTo>
                  <a:pt x="88" y="2654"/>
                </a:lnTo>
                <a:lnTo>
                  <a:pt x="93" y="2671"/>
                </a:lnTo>
                <a:lnTo>
                  <a:pt x="98" y="2684"/>
                </a:lnTo>
                <a:lnTo>
                  <a:pt x="104" y="2698"/>
                </a:lnTo>
                <a:lnTo>
                  <a:pt x="110" y="2711"/>
                </a:lnTo>
                <a:lnTo>
                  <a:pt x="116" y="2719"/>
                </a:lnTo>
                <a:lnTo>
                  <a:pt x="122" y="2728"/>
                </a:lnTo>
                <a:lnTo>
                  <a:pt x="129" y="2733"/>
                </a:lnTo>
                <a:lnTo>
                  <a:pt x="137" y="2737"/>
                </a:lnTo>
                <a:lnTo>
                  <a:pt x="144" y="2737"/>
                </a:lnTo>
              </a:path>
            </a:pathLst>
          </a:custGeom>
          <a:noFill/>
          <a:ln w="25400" cap="rnd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4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4102" name="矩形 15"/>
          <p:cNvSpPr/>
          <p:nvPr>
            <p:custDataLst>
              <p:tags r:id="rId5"/>
            </p:custDataLst>
          </p:nvPr>
        </p:nvSpPr>
        <p:spPr>
          <a:xfrm>
            <a:off x="3108386" y="1911351"/>
            <a:ext cx="1265207" cy="4619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起点：</a:t>
            </a:r>
            <a:endParaRPr lang="zh-CN" altLang="en-US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03" name="矩形 16"/>
          <p:cNvSpPr/>
          <p:nvPr>
            <p:custDataLst>
              <p:tags r:id="rId6"/>
            </p:custDataLst>
          </p:nvPr>
        </p:nvSpPr>
        <p:spPr>
          <a:xfrm>
            <a:off x="3251200" y="1293813"/>
            <a:ext cx="204094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来源：太阳能</a:t>
            </a:r>
            <a:endParaRPr lang="zh-CN" altLang="en-US" sz="2400" b="1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104" name="矩形 17"/>
          <p:cNvSpPr/>
          <p:nvPr>
            <p:custDataLst>
              <p:tags r:id="rId7"/>
            </p:custDataLst>
          </p:nvPr>
        </p:nvSpPr>
        <p:spPr>
          <a:xfrm>
            <a:off x="4030454" y="1945555"/>
            <a:ext cx="65627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00B050"/>
                </a:solidFill>
                <a:latin typeface="Arial" panose="020b0604020202020204" pitchFamily="34" charset="0"/>
              </a:rPr>
              <a:t>  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从生产者（光合作用）固定的</a:t>
            </a: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太阳能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</a:t>
            </a:r>
            <a:endParaRPr lang="zh-CN" altLang="en-US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05" name="矩形 18"/>
          <p:cNvSpPr/>
          <p:nvPr>
            <p:custDataLst>
              <p:tags r:id="rId8"/>
            </p:custDataLst>
          </p:nvPr>
        </p:nvSpPr>
        <p:spPr>
          <a:xfrm>
            <a:off x="3149601" y="2670175"/>
            <a:ext cx="7296988" cy="51821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途径：沿食物链和食物网的各个</a:t>
            </a: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营养级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传递</a:t>
            </a:r>
            <a:endParaRPr lang="zh-CN" altLang="en-US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06" name="矩形 19"/>
          <p:cNvSpPr/>
          <p:nvPr>
            <p:custDataLst>
              <p:tags r:id="rId9"/>
            </p:custDataLst>
          </p:nvPr>
        </p:nvSpPr>
        <p:spPr>
          <a:xfrm>
            <a:off x="3251200" y="3889376"/>
            <a:ext cx="8325449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特点：单向流动不循环，逐级</a:t>
            </a: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递减（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传递率为</a:t>
            </a:r>
            <a:r>
              <a:rPr lang="en-US" altLang="zh-CN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％～</a:t>
            </a:r>
            <a:r>
              <a:rPr lang="en-US" altLang="zh-CN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％ ）</a:t>
            </a:r>
            <a:endParaRPr lang="zh-CN" altLang="en-US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07" name="矩形 20"/>
          <p:cNvSpPr/>
          <p:nvPr>
            <p:custDataLst>
              <p:tags r:id="rId10"/>
            </p:custDataLst>
          </p:nvPr>
        </p:nvSpPr>
        <p:spPr>
          <a:xfrm>
            <a:off x="3251200" y="4879975"/>
            <a:ext cx="8940800" cy="19389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意义：合理调整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能量流动</a:t>
            </a: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</a:t>
            </a:r>
            <a:r>
              <a:rPr lang="en-US" altLang="zh-CN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使能量流向对人类最有益的部分</a:t>
            </a:r>
            <a:endParaRPr lang="en-US" altLang="zh-CN" sz="2400" b="1" smtClean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      </a:t>
            </a: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实现对能量的</a:t>
            </a: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多级利用</a:t>
            </a: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，从而大大提高</a:t>
            </a: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细圆繁" panose="02010609000101010101" pitchFamily="49" charset="-122"/>
                <a:sym typeface="+mn-ea"/>
              </a:rPr>
              <a:t>能量的利用率</a:t>
            </a:r>
            <a:endParaRPr lang="en-US" altLang="zh-CN" sz="2400" b="1" smtClean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endParaRPr lang="zh-CN" altLang="en-US" sz="2400" b="1" smtClean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801" name="Text Box 4"/>
          <p:cNvSpPr txBox="1"/>
          <p:nvPr>
            <p:custDataLst>
              <p:tags r:id="rId11"/>
            </p:custDataLst>
          </p:nvPr>
        </p:nvSpPr>
        <p:spPr>
          <a:xfrm>
            <a:off x="198121" y="458788"/>
            <a:ext cx="2656496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课堂小结</a:t>
            </a:r>
            <a:r>
              <a:rPr lang="en-US" altLang="zh-CN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endParaRPr lang="zh-CN" altLang="en-US" sz="32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3802" name="New picture"/>
          <p:cNvPicPr/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344400" y="10617200"/>
            <a:ext cx="342900" cy="2540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01" grpId="1"/>
      <p:bldP spid="4102" grpId="2"/>
      <p:bldP spid="4103" grpId="3"/>
      <p:bldP spid="4104" grpId="4"/>
      <p:bldP spid="4105" grpId="5"/>
      <p:bldP spid="4106" grpId="6"/>
      <p:bldP spid="4107" grpId="7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8674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5056" y="5110356"/>
            <a:ext cx="5663695" cy="57246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、在市场上，</a:t>
            </a:r>
            <a:r>
              <a:rPr kumimoji="1" lang="zh-CN" altLang="en-US" sz="2400" b="1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肉为什么一般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比蔬菜</a:t>
            </a:r>
            <a:r>
              <a:rPr kumimoji="1" lang="zh-CN" altLang="en-US" sz="2400" b="1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贵？</a:t>
            </a:r>
            <a:endParaRPr kumimoji="1" lang="zh-CN" altLang="en-US" sz="2400" b="1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9028" y="5497692"/>
            <a:ext cx="10532843" cy="102893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chemeClr val="tx2"/>
                </a:solidFill>
                <a:ea typeface="楷体_GB2312" pitchFamily="49" charset="-122"/>
              </a:rPr>
              <a:t>    </a:t>
            </a:r>
            <a:r>
              <a:rPr lang="zh-CN" altLang="en-US" sz="2000" b="1" smtClean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蔬菜属于生产者，</a:t>
            </a:r>
            <a:r>
              <a:rPr lang="zh-CN" altLang="en-US" sz="2000" b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而肉属于</a:t>
            </a:r>
            <a:r>
              <a:rPr lang="zh-CN" altLang="en-US" sz="2000" b="1" smtClean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消费者，</a:t>
            </a:r>
            <a:r>
              <a:rPr lang="zh-CN" altLang="en-US" sz="2000" b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由于能量传递的效率只有</a:t>
            </a:r>
            <a:r>
              <a:rPr lang="en-US" altLang="zh-CN" sz="2000" b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10%~20%</a:t>
            </a:r>
            <a:r>
              <a:rPr lang="zh-CN" altLang="en-US" sz="2000" b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，也就是说要得到</a:t>
            </a:r>
            <a:r>
              <a:rPr lang="en-US" altLang="zh-CN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千克的肉至少要消耗</a:t>
            </a:r>
            <a:r>
              <a:rPr lang="en-US" altLang="zh-CN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千克的植物</a:t>
            </a:r>
            <a:r>
              <a:rPr lang="zh-CN" altLang="en-US" sz="2000" b="1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；所以相同重量的肉比蔬菜贵</a:t>
            </a:r>
            <a:r>
              <a:rPr kumimoji="1" lang="zh-CN" altLang="en-US" sz="200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1" lang="zh-CN" altLang="en-US" sz="200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576818" y="637058"/>
            <a:ext cx="5751896" cy="56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5000"/>
              </a:lnSpc>
              <a:spcBef>
                <a:spcPct val="50000"/>
              </a:spcBef>
            </a:pPr>
            <a:r>
              <a:rPr kumimoji="1" lang="en-US" altLang="zh-CN" sz="2400" b="1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2400" b="1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、食物链为什么一般不超过</a:t>
            </a:r>
            <a:r>
              <a:rPr kumimoji="1" lang="en-US" altLang="zh-CN" sz="2400" b="1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</a:t>
            </a:r>
            <a:r>
              <a:rPr kumimoji="1" lang="zh-CN" altLang="en-US" sz="2400" b="1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个营养级？</a:t>
            </a:r>
            <a:endParaRPr kumimoji="1" lang="zh-CN" altLang="en-US" sz="2400" b="1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543586" y="2430959"/>
            <a:ext cx="4360489" cy="56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5000"/>
              </a:lnSpc>
              <a:spcBef>
                <a:spcPct val="50000"/>
              </a:spcBef>
            </a:pPr>
            <a:r>
              <a:rPr kumimoji="1" lang="en-US" altLang="zh-CN" sz="2400" b="1" smtClean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zh-CN" altLang="en-US" sz="2400" b="1" smtClean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、“一山不容二虎”的原因？</a:t>
            </a:r>
            <a:endParaRPr kumimoji="1" lang="zh-CN" altLang="en-US" sz="2400" b="1">
              <a:solidFill>
                <a:srgbClr val="0033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639834" y="157186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mtClean="0">
                <a:solidFill>
                  <a:schemeClr val="tx2"/>
                </a:solidFill>
                <a:latin typeface="+mj-ea"/>
                <a:ea typeface="+mj-ea"/>
              </a:rPr>
              <a:t>一、能量流动的特点实例分析：</a:t>
            </a:r>
            <a:endParaRPr lang="zh-CN" altLang="en-US" sz="2800" b="1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936243" y="1067183"/>
            <a:ext cx="10377181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kumimoji="1" lang="zh-CN" altLang="en-US" sz="2000" b="1" smtClean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能量流经各营养级是逐级递减的，单向不循环的，传递效率为</a:t>
            </a:r>
            <a:r>
              <a:rPr kumimoji="1" lang="en-US" altLang="zh-CN"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kumimoji="1" lang="zh-CN" altLang="en-US"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％－</a:t>
            </a:r>
            <a:r>
              <a:rPr kumimoji="1" lang="en-US" altLang="zh-CN"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kumimoji="1" lang="zh-CN" altLang="en-US"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％</a:t>
            </a:r>
            <a:r>
              <a:rPr kumimoji="1" lang="zh-CN" altLang="en-US" sz="2000" b="1" smtClean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。能量每流经一级都要丢失一大部分，所以食物链越长，流量流失就越多。因此，食物链到第五营养级以后，可利用的能量已减少到不能维持其生存的程度了。</a:t>
            </a:r>
            <a:endParaRPr kumimoji="1" lang="zh-CN" altLang="en-US" sz="2000" b="1" smtClean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Picture 4" descr="DW0313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8348847" y="2760453"/>
            <a:ext cx="3076959" cy="2155496"/>
          </a:xfrm>
          <a:prstGeom prst="rect">
            <a:avLst/>
          </a:prstGeom>
          <a:noFill/>
        </p:spPr>
      </p:pic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009290" y="3035393"/>
            <a:ext cx="7263442" cy="1866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000" smtClean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smtClean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当营养级级别达到四、五级时，都必须依靠多条食物链才能满足生命对能量的需求。否则这些生物将无法获得足以维持生命的能量而被淘汰，同时，</a:t>
            </a:r>
            <a:r>
              <a:rPr lang="zh-CN" altLang="en-US" sz="20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随营养级别的升高，能量的递减必将造成生物的个体数量逐级减少。</a:t>
            </a:r>
            <a:endParaRPr lang="zh-CN" altLang="en-US" sz="2000" b="1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8675" grpId="1"/>
      <p:bldP spid="4" grpId="2"/>
      <p:bldP spid="5" grpId="3"/>
      <p:bldP spid="7" grpId="4"/>
      <p:bldP spid="9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3010" name="Text Box 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0585" y="398741"/>
            <a:ext cx="2522950" cy="646331"/>
          </a:xfrm>
          <a:prstGeom prst="rect">
            <a:avLst/>
          </a:prstGeom>
          <a:solidFill>
            <a:srgbClr val="AEDAB2"/>
          </a:solidFill>
          <a:ln w="57150" cmpd="thinThick">
            <a:solidFill>
              <a:srgbClr val="FFFF99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600" b="1">
                <a:solidFill>
                  <a:schemeClr val="hlink"/>
                </a:solidFill>
                <a:ea typeface="华文隶书" panose="02010800040101010101" pitchFamily="2" charset="-122"/>
              </a:rPr>
              <a:t>问题探讨</a:t>
            </a:r>
            <a:endParaRPr kumimoji="1" lang="zh-CN" altLang="en-US" sz="3600" b="1">
              <a:solidFill>
                <a:schemeClr val="hlink"/>
              </a:solidFill>
              <a:ea typeface="华文隶书" panose="02010800040101010101" pitchFamily="2" charset="-122"/>
            </a:endParaRPr>
          </a:p>
        </p:txBody>
      </p:sp>
      <p:pic>
        <p:nvPicPr>
          <p:cNvPr id="43011" name="Picture 3" descr="鲁滨逊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3028154" y="338825"/>
            <a:ext cx="7105747" cy="3728101"/>
          </a:xfrm>
          <a:prstGeom prst="rect">
            <a:avLst/>
          </a:prstGeom>
          <a:noFill/>
        </p:spPr>
      </p:pic>
      <p:sp>
        <p:nvSpPr>
          <p:cNvPr id="43012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6647" y="4256466"/>
            <a:ext cx="10211654" cy="1569660"/>
          </a:xfrm>
          <a:prstGeom prst="rect">
            <a:avLst/>
          </a:prstGeom>
          <a:gradFill rotWithShape="1">
            <a:gsLst>
              <a:gs pos="0">
                <a:schemeClr val="bg1">
                  <a:alpha val="84000"/>
                </a:schemeClr>
              </a:gs>
              <a:gs pos="100000">
                <a:schemeClr val="bg1">
                  <a:gamma/>
                  <a:shade val="83922"/>
                  <a:invGamma/>
                  <a:alpha val="4200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备选策略</a:t>
            </a:r>
            <a:r>
              <a:rPr kumimoji="1" lang="en-US" altLang="zh-CN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先吃鸡，再吃玉米；</a:t>
            </a:r>
            <a:endParaRPr kumimoji="1"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备选策略</a:t>
            </a:r>
            <a:r>
              <a:rPr kumimoji="1" lang="en-US" altLang="zh-CN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先吃玉米，同时用一部分玉米喂鸡</a:t>
            </a:r>
            <a:r>
              <a:rPr kumimoji="1"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，吃鸡产下的蛋，最后吃鸡。</a:t>
            </a:r>
            <a:endParaRPr kumimoji="1"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endParaRPr kumimoji="1"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909515" y="5643586"/>
            <a:ext cx="10105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备选策略</a:t>
            </a:r>
            <a:r>
              <a:rPr kumimoji="1"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，延长了食物链，加大了能量消耗，要想活的久，应选策略</a:t>
            </a:r>
            <a:r>
              <a:rPr kumimoji="1"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9697" name="AutoShape 2" descr="高考资源网( www.ks5u.com)，中国最大的高考网站，您身边的高考专家。"/>
          <p:cNvSpPr/>
          <p:nvPr>
            <p:custDataLst>
              <p:tags r:id="rId3"/>
            </p:custDataLst>
          </p:nvPr>
        </p:nvSpPr>
        <p:spPr>
          <a:xfrm>
            <a:off x="1402962" y="2441197"/>
            <a:ext cx="308392" cy="2164360"/>
          </a:xfrm>
          <a:prstGeom prst="leftBrace">
            <a:avLst>
              <a:gd name="adj1" fmla="val 138970"/>
              <a:gd name="adj2" fmla="val 50000"/>
            </a:avLst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9698" name="AutoShape 3" descr="高考资源网( www.ks5u.com)，中国最大的高考网站，您身边的高考专家。"/>
          <p:cNvSpPr/>
          <p:nvPr>
            <p:custDataLst>
              <p:tags r:id="rId4"/>
            </p:custDataLst>
          </p:nvPr>
        </p:nvSpPr>
        <p:spPr>
          <a:xfrm>
            <a:off x="3317361" y="2021747"/>
            <a:ext cx="348628" cy="1040234"/>
          </a:xfrm>
          <a:prstGeom prst="leftBrace">
            <a:avLst>
              <a:gd name="adj1" fmla="val 38481"/>
              <a:gd name="adj2" fmla="val 50000"/>
            </a:avLst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9699" name="AutoShape 4" descr="高考资源网( www.ks5u.com)，中国最大的高考网站，您身边的高考专家。"/>
          <p:cNvSpPr/>
          <p:nvPr>
            <p:custDataLst>
              <p:tags r:id="rId5"/>
            </p:custDataLst>
          </p:nvPr>
        </p:nvSpPr>
        <p:spPr>
          <a:xfrm>
            <a:off x="3247279" y="4035105"/>
            <a:ext cx="435488" cy="956344"/>
          </a:xfrm>
          <a:prstGeom prst="leftBrace">
            <a:avLst>
              <a:gd name="adj1" fmla="val 35080"/>
              <a:gd name="adj2" fmla="val 50000"/>
            </a:avLst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9700" name="AutoShape 5" descr="高考资源网( www.ks5u.com)，中国最大的高考网站，您身边的高考专家。"/>
          <p:cNvSpPr/>
          <p:nvPr>
            <p:custDataLst>
              <p:tags r:id="rId6"/>
            </p:custDataLst>
          </p:nvPr>
        </p:nvSpPr>
        <p:spPr>
          <a:xfrm>
            <a:off x="9546673" y="2541864"/>
            <a:ext cx="562062" cy="2122415"/>
          </a:xfrm>
          <a:prstGeom prst="rightBrace">
            <a:avLst>
              <a:gd name="adj1" fmla="val 78832"/>
              <a:gd name="adj2" fmla="val 50000"/>
            </a:avLst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9701" name="Rectangle 7"/>
          <p:cNvSpPr/>
          <p:nvPr>
            <p:custDataLst>
              <p:tags r:id="rId7"/>
            </p:custDataLst>
          </p:nvPr>
        </p:nvSpPr>
        <p:spPr>
          <a:xfrm>
            <a:off x="3722674" y="1822508"/>
            <a:ext cx="4800600" cy="522288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选</a:t>
            </a:r>
            <a:r>
              <a:rPr lang="en-US" altLang="zh-CN" sz="2800" b="1">
                <a:latin typeface="Times New Roman" panose="02020603050405020304" pitchFamily="18" charset="0"/>
              </a:rPr>
              <a:t>______</a:t>
            </a:r>
            <a:r>
              <a:rPr lang="zh-CN" altLang="en-US" sz="2800" b="1">
                <a:latin typeface="Times New Roman" panose="02020603050405020304" pitchFamily="18" charset="0"/>
              </a:rPr>
              <a:t>的食物链             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9702" name="Rectangle 8"/>
          <p:cNvSpPr/>
          <p:nvPr>
            <p:custDataLst>
              <p:tags r:id="rId8"/>
            </p:custDataLst>
          </p:nvPr>
        </p:nvSpPr>
        <p:spPr>
          <a:xfrm>
            <a:off x="3694768" y="4732661"/>
            <a:ext cx="3595856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选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最小</a:t>
            </a:r>
            <a:r>
              <a:rPr lang="zh-CN" altLang="en-US" sz="2800" b="1">
                <a:latin typeface="Times New Roman" panose="02020603050405020304" pitchFamily="18" charset="0"/>
              </a:rPr>
              <a:t>传递效率</a:t>
            </a:r>
            <a:r>
              <a:rPr lang="en-US" altLang="zh-CN" sz="2800" b="1">
                <a:latin typeface="Times New Roman" panose="02020603050405020304" pitchFamily="18" charset="0"/>
              </a:rPr>
              <a:t>_____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29703" name="Rectangle 9"/>
          <p:cNvSpPr/>
          <p:nvPr>
            <p:custDataLst>
              <p:tags r:id="rId9"/>
            </p:custDataLst>
          </p:nvPr>
        </p:nvSpPr>
        <p:spPr>
          <a:xfrm>
            <a:off x="673917" y="2923709"/>
            <a:ext cx="768351" cy="1384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B050"/>
                </a:solidFill>
                <a:latin typeface="Times New Roman" panose="02020603050405020304" pitchFamily="18" charset="0"/>
              </a:rPr>
              <a:t>生产者</a:t>
            </a:r>
            <a:endParaRPr lang="zh-CN" altLang="en-US" sz="2800" b="1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4" name="Rectangle 10"/>
          <p:cNvSpPr/>
          <p:nvPr>
            <p:custDataLst>
              <p:tags r:id="rId10"/>
            </p:custDataLst>
          </p:nvPr>
        </p:nvSpPr>
        <p:spPr>
          <a:xfrm>
            <a:off x="1671411" y="2251207"/>
            <a:ext cx="1620957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最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少</a:t>
            </a:r>
            <a:r>
              <a:rPr lang="zh-CN" altLang="en-US" sz="2800" b="1">
                <a:latin typeface="Times New Roman" panose="02020603050405020304" pitchFamily="18" charset="0"/>
              </a:rPr>
              <a:t>消耗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9705" name="Rectangle 11"/>
          <p:cNvSpPr/>
          <p:nvPr>
            <p:custDataLst>
              <p:tags r:id="rId11"/>
            </p:custDataLst>
          </p:nvPr>
        </p:nvSpPr>
        <p:spPr>
          <a:xfrm>
            <a:off x="3610645" y="2746055"/>
            <a:ext cx="3561942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选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最大</a:t>
            </a:r>
            <a:r>
              <a:rPr lang="zh-CN" altLang="en-US" sz="2800" b="1">
                <a:latin typeface="Times New Roman" panose="02020603050405020304" pitchFamily="18" charset="0"/>
              </a:rPr>
              <a:t>传递效率</a:t>
            </a:r>
            <a:r>
              <a:rPr lang="en-US" altLang="zh-CN" sz="2800" b="1">
                <a:latin typeface="Times New Roman" panose="02020603050405020304" pitchFamily="18" charset="0"/>
              </a:rPr>
              <a:t>_____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9706" name="Rectangle 12"/>
          <p:cNvSpPr/>
          <p:nvPr>
            <p:custDataLst>
              <p:tags r:id="rId12"/>
            </p:custDataLst>
          </p:nvPr>
        </p:nvSpPr>
        <p:spPr>
          <a:xfrm>
            <a:off x="10198821" y="2844249"/>
            <a:ext cx="622977" cy="2031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smtClean="0">
                <a:solidFill>
                  <a:srgbClr val="0033CC"/>
                </a:solidFill>
                <a:latin typeface="Times New Roman" panose="02020603050405020304" pitchFamily="18" charset="0"/>
              </a:rPr>
              <a:t>消费者</a:t>
            </a:r>
            <a:endParaRPr lang="zh-CN" altLang="en-US" sz="2800" b="1">
              <a:solidFill>
                <a:srgbClr val="0033CC"/>
              </a:solidFill>
              <a:latin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9707" name="Rectangle 13"/>
          <p:cNvSpPr/>
          <p:nvPr>
            <p:custDataLst>
              <p:tags r:id="rId13"/>
            </p:custDataLst>
          </p:nvPr>
        </p:nvSpPr>
        <p:spPr>
          <a:xfrm>
            <a:off x="1679800" y="4279478"/>
            <a:ext cx="1810020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最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大</a:t>
            </a:r>
            <a:r>
              <a:rPr lang="zh-CN" altLang="en-US" sz="2800" b="1">
                <a:latin typeface="Times New Roman" panose="02020603050405020304" pitchFamily="18" charset="0"/>
              </a:rPr>
              <a:t>消耗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9708" name="Rectangle 14"/>
          <p:cNvSpPr/>
          <p:nvPr>
            <p:custDataLst>
              <p:tags r:id="rId14"/>
            </p:custDataLst>
          </p:nvPr>
        </p:nvSpPr>
        <p:spPr>
          <a:xfrm>
            <a:off x="7986379" y="2299691"/>
            <a:ext cx="1635793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获得最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多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9" name="Rectangle 15"/>
          <p:cNvSpPr/>
          <p:nvPr>
            <p:custDataLst>
              <p:tags r:id="rId15"/>
            </p:custDataLst>
          </p:nvPr>
        </p:nvSpPr>
        <p:spPr>
          <a:xfrm>
            <a:off x="8016965" y="4361358"/>
            <a:ext cx="1781377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获得最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少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10" name="Rectangle 16"/>
          <p:cNvSpPr/>
          <p:nvPr>
            <p:custDataLst>
              <p:tags r:id="rId16"/>
            </p:custDataLst>
          </p:nvPr>
        </p:nvSpPr>
        <p:spPr>
          <a:xfrm>
            <a:off x="3731063" y="3768056"/>
            <a:ext cx="4224867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>
                <a:latin typeface="Times New Roman" panose="02020603050405020304" pitchFamily="18" charset="0"/>
              </a:rPr>
              <a:t>选</a:t>
            </a:r>
            <a:r>
              <a:rPr lang="en-US" altLang="zh-CN" sz="2800" b="1">
                <a:latin typeface="Times New Roman" panose="02020603050405020304" pitchFamily="18" charset="0"/>
              </a:rPr>
              <a:t>______</a:t>
            </a:r>
            <a:r>
              <a:rPr lang="zh-CN" altLang="en-US" sz="2800" b="1">
                <a:latin typeface="Times New Roman" panose="02020603050405020304" pitchFamily="18" charset="0"/>
              </a:rPr>
              <a:t>的食物链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8688" name="Text Box 17"/>
          <p:cNvSpPr txBox="1"/>
          <p:nvPr>
            <p:custDataLst>
              <p:tags r:id="rId17"/>
            </p:custDataLst>
          </p:nvPr>
        </p:nvSpPr>
        <p:spPr>
          <a:xfrm>
            <a:off x="4119268" y="1798930"/>
            <a:ext cx="1190964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最短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9" name="Text Box 18"/>
          <p:cNvSpPr txBox="1"/>
          <p:nvPr>
            <p:custDataLst>
              <p:tags r:id="rId18"/>
            </p:custDataLst>
          </p:nvPr>
        </p:nvSpPr>
        <p:spPr>
          <a:xfrm>
            <a:off x="4189020" y="3768056"/>
            <a:ext cx="1221879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最长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0" name="Text Box 19"/>
          <p:cNvSpPr txBox="1"/>
          <p:nvPr>
            <p:custDataLst>
              <p:tags r:id="rId19"/>
            </p:custDataLst>
          </p:nvPr>
        </p:nvSpPr>
        <p:spPr>
          <a:xfrm>
            <a:off x="6180900" y="2720888"/>
            <a:ext cx="907797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20%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1" name="Text Box 20"/>
          <p:cNvSpPr txBox="1"/>
          <p:nvPr>
            <p:custDataLst>
              <p:tags r:id="rId20"/>
            </p:custDataLst>
          </p:nvPr>
        </p:nvSpPr>
        <p:spPr>
          <a:xfrm>
            <a:off x="6256402" y="4744675"/>
            <a:ext cx="1033632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10%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15" name="Line 21"/>
          <p:cNvSpPr/>
          <p:nvPr>
            <p:custDataLst>
              <p:tags r:id="rId21"/>
            </p:custDataLst>
          </p:nvPr>
        </p:nvSpPr>
        <p:spPr>
          <a:xfrm>
            <a:off x="6753138" y="2130803"/>
            <a:ext cx="1283516" cy="285226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16" name="Line 22"/>
          <p:cNvSpPr/>
          <p:nvPr>
            <p:custDataLst>
              <p:tags r:id="rId22"/>
            </p:custDataLst>
          </p:nvPr>
        </p:nvSpPr>
        <p:spPr>
          <a:xfrm flipV="1">
            <a:off x="7127729" y="2684476"/>
            <a:ext cx="950869" cy="36975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17" name="Line 23"/>
          <p:cNvSpPr/>
          <p:nvPr>
            <p:custDataLst>
              <p:tags r:id="rId23"/>
            </p:custDataLst>
          </p:nvPr>
        </p:nvSpPr>
        <p:spPr>
          <a:xfrm>
            <a:off x="6778830" y="4047006"/>
            <a:ext cx="1157155" cy="39916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18" name="Line 24"/>
          <p:cNvSpPr/>
          <p:nvPr>
            <p:custDataLst>
              <p:tags r:id="rId24"/>
            </p:custDataLst>
          </p:nvPr>
        </p:nvSpPr>
        <p:spPr>
          <a:xfrm flipV="1">
            <a:off x="7130642" y="4630723"/>
            <a:ext cx="855677" cy="41944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19" name="Rectangle 6"/>
          <p:cNvSpPr/>
          <p:nvPr>
            <p:custDataLst>
              <p:tags r:id="rId25"/>
            </p:custDataLst>
          </p:nvPr>
        </p:nvSpPr>
        <p:spPr>
          <a:xfrm>
            <a:off x="379370" y="604007"/>
            <a:ext cx="89281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smtClean="0">
                <a:latin typeface="Times New Roman" panose="02020603050405020304" pitchFamily="18" charset="0"/>
              </a:rPr>
              <a:t>二、能量</a:t>
            </a:r>
            <a:r>
              <a:rPr lang="zh-CN" altLang="en-US" sz="3200" b="1">
                <a:latin typeface="Times New Roman" panose="02020603050405020304" pitchFamily="18" charset="0"/>
              </a:rPr>
              <a:t>在食物链中传递</a:t>
            </a:r>
            <a:r>
              <a:rPr lang="zh-CN" altLang="en-US" sz="3200" b="1" smtClean="0">
                <a:latin typeface="Times New Roman" panose="02020603050405020304" pitchFamily="18" charset="0"/>
              </a:rPr>
              <a:t>的</a:t>
            </a:r>
            <a:r>
              <a:rPr lang="zh-CN" altLang="en-US" sz="3200" b="1" smtClean="0">
                <a:solidFill>
                  <a:srgbClr val="0000CC"/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sz="3200" b="1" smtClean="0">
                <a:solidFill>
                  <a:srgbClr val="FF0000"/>
                </a:solidFill>
                <a:latin typeface="Times New Roman" panose="02020603050405020304" pitchFamily="18" charset="0"/>
              </a:rPr>
              <a:t>最值计算</a:t>
            </a:r>
            <a:r>
              <a:rPr lang="zh-CN" altLang="en-US" sz="3200" b="1" smtClean="0">
                <a:solidFill>
                  <a:srgbClr val="0000CC"/>
                </a:solidFill>
                <a:latin typeface="Times New Roman" panose="02020603050405020304" pitchFamily="18" charset="0"/>
              </a:rPr>
              <a:t>” ：</a:t>
            </a:r>
            <a:endParaRPr lang="zh-CN" altLang="en-US" sz="32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xit" presetSubtype="32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78" dur="20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" presetClass="exit" presetSubtype="32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81" dur="2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xit" presetSubtype="32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84" dur="20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" presetClass="exit" presetSubtype="32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87" dur="20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" presetClass="exit" presetSubtype="32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0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" presetClass="exit" presetSubtype="32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3" dur="20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" presetClass="exit" presetSubtype="32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6" dur="20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" presetClass="exit" presetSubtype="32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9" dur="20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" presetClass="exit" presetSubtype="32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02" dur="20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" presetClass="exit" presetSubtype="32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05" dur="20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" presetClass="exit" presetSubtype="32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08" dur="20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" presetClass="exit" presetSubtype="32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11" dur="2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" presetClass="exit" presetSubtype="32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14" dur="20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" presetClass="exit" presetSubtype="32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17" dur="20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3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3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3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3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3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3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3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3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3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3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4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4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  <p:bldP spid="29704" grpId="1"/>
      <p:bldP spid="29698" grpId="2"/>
      <p:bldP spid="29701" grpId="3"/>
      <p:bldP spid="29705" grpId="4"/>
      <p:bldP spid="28688" grpId="5"/>
      <p:bldP spid="28690" grpId="6"/>
      <p:bldP spid="29697" grpId="7"/>
      <p:bldP spid="29703" grpId="8"/>
      <p:bldP spid="29707" grpId="9"/>
      <p:bldP spid="29699" grpId="10"/>
      <p:bldP spid="29710" grpId="11"/>
      <p:bldP spid="29702" grpId="12"/>
      <p:bldP spid="28689" grpId="13"/>
      <p:bldP spid="28691" grpId="14"/>
      <p:bldP spid="28691" grpId="15"/>
      <p:bldP spid="29697" grpId="16"/>
      <p:bldP spid="29698" grpId="17"/>
      <p:bldP spid="29699" grpId="18"/>
      <p:bldP spid="29703" grpId="19"/>
      <p:bldP spid="29704" grpId="20"/>
      <p:bldP spid="29705" grpId="21"/>
      <p:bldP spid="29707" grpId="22"/>
      <p:bldP spid="28688" grpId="23"/>
      <p:bldP spid="28689" grpId="24"/>
      <p:bldP spid="28690" grpId="25"/>
      <p:bldP spid="28691" grpId="26"/>
      <p:bldP spid="29702" grpId="27"/>
      <p:bldP spid="29710" grpId="28"/>
      <p:bldP spid="29701" grpId="29"/>
      <p:bldP spid="29706" grpId="30"/>
      <p:bldP spid="29708" grpId="31"/>
      <p:bldP spid="29701" grpId="32"/>
      <p:bldP spid="29705" grpId="33"/>
      <p:bldP spid="28690" grpId="34"/>
      <p:bldP spid="28688" grpId="35"/>
      <p:bldP spid="29700" grpId="36"/>
      <p:bldP spid="29709" grpId="37"/>
      <p:bldP spid="29710" grpId="38"/>
      <p:bldP spid="29702" grpId="39"/>
      <p:bldP spid="28689" grpId="40"/>
      <p:bldP spid="28691" grpId="4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61424" y="1952263"/>
            <a:ext cx="113694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-625475" algn="l" defTabSz="914400" eaLnBrk="1" latinLnBrk="0" hangingPunct="1">
              <a:lnSpc>
                <a:spcPct val="150000"/>
              </a:lnSpc>
              <a:spcBef>
                <a:spcPct val="0"/>
              </a:spcBef>
              <a:tabLst>
                <a:tab pos="4298950"/>
              </a:tabLst>
            </a:pPr>
            <a:r>
              <a:rPr lang="en-US" altLang="zh-CN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</a:t>
            </a:r>
            <a:r>
              <a:rPr lang="zh-CN" altLang="en-US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、在“草</a:t>
            </a:r>
            <a:r>
              <a:rPr lang="en-US" altLang="zh-CN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→</a:t>
            </a:r>
            <a:r>
              <a:rPr lang="zh-CN" altLang="en-US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食草的昆虫</a:t>
            </a:r>
            <a:r>
              <a:rPr lang="en-US" altLang="zh-CN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→</a:t>
            </a:r>
            <a:r>
              <a:rPr lang="zh-CN" altLang="en-US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蟾蜍</a:t>
            </a:r>
            <a:r>
              <a:rPr lang="en-US" altLang="zh-CN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→</a:t>
            </a:r>
            <a:r>
              <a:rPr lang="zh-CN" altLang="en-US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蛇</a:t>
            </a:r>
            <a:r>
              <a:rPr lang="en-US" altLang="zh-CN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→</a:t>
            </a:r>
            <a:r>
              <a:rPr lang="zh-CN" altLang="en-US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猫头鹰”这条食物链，设流经这条食物链的总能量为</a:t>
            </a:r>
            <a:r>
              <a:rPr lang="en-US" altLang="zh-CN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100</a:t>
            </a:r>
            <a:r>
              <a:rPr lang="zh-CN" altLang="en-US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％，按最高传递率计算，猫头鹰所得能量最多为</a:t>
            </a:r>
            <a:r>
              <a:rPr lang="en-US" altLang="zh-CN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________;</a:t>
            </a:r>
            <a:r>
              <a:rPr lang="zh-CN" altLang="en-US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最少为</a:t>
            </a:r>
            <a:r>
              <a:rPr lang="en-US" altLang="zh-CN" sz="2400"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________</a:t>
            </a:r>
            <a:endParaRPr lang="en-US" altLang="zh-CN" sz="240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3940298" y="233637"/>
            <a:ext cx="4513447" cy="1076126"/>
            <a:chOff x="1718" y="-371"/>
            <a:chExt cx="9712" cy="1695"/>
          </a:xfrm>
        </p:grpSpPr>
        <p:sp>
          <p:nvSpPr>
            <p:cNvPr id="25" name="圆角矩形 39"/>
            <p:cNvSpPr/>
            <p:nvPr>
              <p:custDataLst>
                <p:tags r:id="rId5"/>
              </p:custDataLst>
            </p:nvPr>
          </p:nvSpPr>
          <p:spPr>
            <a:xfrm>
              <a:off x="1718" y="-371"/>
              <a:ext cx="9712" cy="169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>
              <a:solidFill>
                <a:srgbClr val="18D2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27" name="文本框 44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923" y="65"/>
              <a:ext cx="9303" cy="82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 kern="2000" spc="1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ea typeface="微软雅黑" panose="020b0503020204020204" pitchFamily="34" charset="-122"/>
                </a:defRPr>
              </a:lvl2pPr>
              <a:lvl3pPr marL="1143000" indent="-228600">
                <a:defRPr>
                  <a:ea typeface="微软雅黑" panose="020b0503020204020204" pitchFamily="34" charset="-122"/>
                </a:defRPr>
              </a:lvl3pPr>
              <a:lvl4pPr marL="1600200" indent="-228600">
                <a:defRPr>
                  <a:ea typeface="微软雅黑" panose="020b0503020204020204" pitchFamily="34" charset="-122"/>
                </a:defRPr>
              </a:lvl4pPr>
              <a:lvl5pPr marL="2057400" indent="-228600">
                <a:defRPr>
                  <a:ea typeface="微软雅黑" panose="020b0503020204020204" pitchFamily="34" charset="-122"/>
                </a:defRPr>
              </a:lvl5pPr>
              <a:lvl6pPr marL="2514600" indent="-228600" eaLnBrk="0" hangingPunct="0">
                <a:defRPr>
                  <a:ea typeface="微软雅黑" panose="020b0503020204020204" pitchFamily="34" charset="-122"/>
                </a:defRPr>
              </a:lvl6pPr>
              <a:lvl7pPr marL="2971800" indent="-228600" eaLnBrk="0" hangingPunct="0">
                <a:defRPr>
                  <a:ea typeface="微软雅黑" panose="020b0503020204020204" pitchFamily="34" charset="-122"/>
                </a:defRPr>
              </a:lvl7pPr>
              <a:lvl8pPr marL="3429000" indent="-228600" eaLnBrk="0" hangingPunct="0">
                <a:defRPr>
                  <a:ea typeface="微软雅黑" panose="020b0503020204020204" pitchFamily="34" charset="-122"/>
                </a:defRPr>
              </a:lvl8pPr>
              <a:lvl9pPr marL="3886200" indent="-228600" eaLnBrk="0" hangingPunct="0">
                <a:defRPr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800" spc="0">
                  <a:solidFill>
                    <a:schemeClr val="tx1"/>
                  </a:solidFill>
                </a:rPr>
                <a:t>能量传递效率的计算规则</a:t>
              </a:r>
              <a:endParaRPr lang="zh-CN" altLang="en-US" sz="2800" spc="0">
                <a:solidFill>
                  <a:schemeClr val="tx1"/>
                </a:solidFill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8358577" y="2598590"/>
            <a:ext cx="11303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(20%)</a:t>
            </a:r>
            <a:r>
              <a:rPr lang="en-US" altLang="zh-CN" sz="2400" baseline="300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4</a:t>
            </a:r>
            <a:endParaRPr lang="en-US" altLang="zh-CN" sz="2400" baseline="30000">
              <a:solidFill>
                <a:srgbClr val="FF0000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597284" y="3103940"/>
            <a:ext cx="11303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(10%)</a:t>
            </a:r>
            <a:r>
              <a:rPr lang="en-US" altLang="zh-CN" sz="2400" baseline="3000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4</a:t>
            </a:r>
            <a:endParaRPr lang="en-US" altLang="zh-CN" sz="2400" baseline="30000">
              <a:solidFill>
                <a:srgbClr val="FF0000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391264" y="4231491"/>
            <a:ext cx="1134027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latinLnBrk="0" hangingPunct="1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方法：</a:t>
            </a:r>
            <a:endParaRPr lang="zh-CN" altLang="en-US" sz="280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一条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食物链中，若生产者能量为100%，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第n营养级获得的能量最多为(20%)</a:t>
            </a:r>
            <a:r>
              <a:rPr lang="en-US" altLang="zh-CN" sz="2800" baseline="30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n-1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，最少为(10%)</a:t>
            </a:r>
            <a:r>
              <a:rPr lang="en-US" altLang="zh-CN" sz="2800" baseline="30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n-1</a:t>
            </a:r>
            <a:endParaRPr lang="en-US" altLang="zh-CN" sz="2800" baseline="30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391264" y="1413248"/>
            <a:ext cx="1085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题型一：</a:t>
            </a:r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知低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营养级能量</a:t>
            </a:r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求高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营养级获得能量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能量传递效率未知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)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/>
      <p:bldP spid="3" grpId="2"/>
      <p:bldP spid="5" grpId="3"/>
      <p:bldP spid="7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98873" y="845820"/>
            <a:ext cx="11655213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80970" y="1271042"/>
            <a:ext cx="534099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defTabSz="1219200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smtClean="0">
                <a:latin typeface="黑体" panose="02010609060101010101" pitchFamily="49" charset="-122"/>
                <a:ea typeface="黑体" panose="02010609060101010101" pitchFamily="49" charset="-122"/>
              </a:rPr>
              <a:t>假设你像小说中的鲁滨逊那样，流落在一个荒岛上，那里除了有能饮用的水，几乎没有任何食物。你身边尚存的食物只有一只母鸡、</a:t>
            </a:r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15kg</a:t>
            </a:r>
            <a:r>
              <a:rPr lang="zh-CN" altLang="en-US" b="1" smtClean="0">
                <a:latin typeface="黑体" panose="02010609060101010101" pitchFamily="49" charset="-122"/>
                <a:ea typeface="黑体" panose="02010609060101010101" pitchFamily="49" charset="-122"/>
              </a:rPr>
              <a:t>玉米。</a:t>
            </a:r>
            <a:endParaRPr lang="en-US" altLang="zh-CN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54130" y="559857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smtClean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问题探讨</a:t>
            </a:r>
            <a:endParaRPr lang="zh-CN" altLang="en-US" sz="2800" b="1">
              <a:solidFill>
                <a:srgbClr val="00B05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447414" y="2450100"/>
            <a:ext cx="519837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defTabSz="1219200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1219200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smtClean="0">
                <a:latin typeface="黑体" panose="02010609060101010101" pitchFamily="49" charset="-122"/>
                <a:ea typeface="黑体" panose="02010609060101010101" pitchFamily="49" charset="-122"/>
              </a:rPr>
              <a:t>你认为以下哪种生存策略能让你维持更长的时间来等待救援？</a:t>
            </a:r>
            <a:endParaRPr lang="en-US" altLang="zh-CN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439023" y="3727527"/>
            <a:ext cx="515643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defTabSz="1219200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smtClean="0">
                <a:latin typeface="黑体" panose="02010609060101010101" pitchFamily="49" charset="-122"/>
                <a:ea typeface="黑体" panose="02010609060101010101" pitchFamily="49" charset="-122"/>
              </a:rPr>
              <a:t>先吃鸡，再吃玉米。</a:t>
            </a:r>
            <a:endParaRPr lang="en-US" altLang="zh-CN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 defTabSz="1219200" fontAlgn="auto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b="1" smtClean="0">
                <a:latin typeface="黑体" panose="02010609060101010101" pitchFamily="49" charset="-122"/>
                <a:ea typeface="黑体" panose="02010609060101010101" pitchFamily="49" charset="-122"/>
              </a:rPr>
              <a:t>先吃玉米，同时用一部分玉米喂鸡，吃鸡产下的蛋，最后吃鸡。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3" descr="鲁滨逊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5991835" y="528682"/>
            <a:ext cx="6057552" cy="459699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8098887" y="520036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smtClean="0">
                <a:solidFill>
                  <a:srgbClr val="0033C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鲁滨逊流落荒岛</a:t>
            </a:r>
            <a:endParaRPr lang="zh-CN" altLang="en-US" sz="2400" b="1">
              <a:solidFill>
                <a:srgbClr val="0033C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0242" name="Picture 2" descr="S378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3480" y="4418965"/>
            <a:ext cx="4587875" cy="18681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038860" y="2557780"/>
            <a:ext cx="6909435" cy="1296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2095" indent="-457200" algn="just">
              <a:lnSpc>
                <a:spcPct val="140000"/>
              </a:lnSpc>
              <a:spcAft>
                <a:spcPct val="0"/>
              </a:spcAft>
              <a:tabLst>
                <a:tab pos="2970530"/>
              </a:tabLst>
            </a:pPr>
            <a:r>
              <a:rPr lang="zh-CN" altLang="zh-CN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如果</a:t>
            </a:r>
            <a:r>
              <a:rPr lang="en-US" altLang="zh-CN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A</a:t>
            </a:r>
            <a:r>
              <a:rPr lang="zh-CN" altLang="en-US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消耗</a:t>
            </a:r>
            <a:r>
              <a:rPr lang="en-US" altLang="zh-CN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10000 kg</a:t>
            </a:r>
            <a:r>
              <a:rPr lang="zh-CN" altLang="zh-CN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，</a:t>
            </a:r>
            <a:endParaRPr lang="zh-CN" altLang="zh-CN" sz="2800" b="1" kern="100" smtClean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252095" indent="-457200" algn="just">
              <a:lnSpc>
                <a:spcPct val="140000"/>
              </a:lnSpc>
              <a:spcAft>
                <a:spcPct val="0"/>
              </a:spcAft>
              <a:tabLst>
                <a:tab pos="2970530"/>
              </a:tabLst>
            </a:pPr>
            <a:r>
              <a:rPr lang="en-US" altLang="zh-CN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C</a:t>
            </a:r>
            <a:r>
              <a:rPr lang="zh-CN" altLang="en-US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最多增重</a:t>
            </a:r>
            <a:r>
              <a:rPr lang="en-US" altLang="zh-CN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_____</a:t>
            </a:r>
            <a:r>
              <a:rPr lang="zh-CN" altLang="zh-CN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千克，最少增</a:t>
            </a:r>
            <a:r>
              <a:rPr lang="zh-CN" altLang="en-US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重</a:t>
            </a:r>
            <a:r>
              <a:rPr lang="en-US" altLang="zh-CN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___</a:t>
            </a:r>
            <a:r>
              <a:rPr lang="zh-CN" altLang="zh-CN" sz="2800" b="1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千克</a:t>
            </a:r>
            <a:endParaRPr lang="zh-CN" altLang="zh-CN" sz="2800" b="1" kern="1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932367" y="3330955"/>
            <a:ext cx="78098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kern="100" smtClean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/>
                <a:sym typeface="+mn-ea"/>
              </a:rPr>
              <a:t>400</a:t>
            </a:r>
            <a:r>
              <a:rPr lang="en-US" altLang="zh-CN" kern="100" smtClean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/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197684" y="3331216"/>
            <a:ext cx="360727" cy="52184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kern="10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/>
                <a:sym typeface="+mn-ea"/>
              </a:rPr>
              <a:t>1</a:t>
            </a:r>
            <a:endParaRPr lang="en-US" altLang="zh-CN" sz="2800" kern="100">
              <a:solidFill>
                <a:srgbClr val="FF0000"/>
              </a:solidFill>
              <a:latin typeface="Times New Roman" panose="02020603050405020304" pitchFamily="18" charset="0"/>
              <a:cs typeface="Courier New" panose="02070309020205020404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568960" y="191135"/>
            <a:ext cx="90989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由生产者推导</a:t>
            </a:r>
            <a:r>
              <a:rPr lang="zh-CN" altLang="en-US" sz="28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最高营养级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zh-CN" altLang="en-US" sz="28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获得量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）多条食物链</a:t>
            </a:r>
            <a:endParaRPr lang="zh-CN" altLang="en-US" sz="2800" b="1" smtClean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1017864" y="983420"/>
            <a:ext cx="76060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获得能量</a:t>
            </a:r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最多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：选</a:t>
            </a:r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最短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食物链；按</a:t>
            </a:r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×20%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计算</a:t>
            </a:r>
            <a:endParaRPr lang="zh-CN" altLang="en-US" sz="2800" b="1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获得能量</a:t>
            </a:r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最少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：选</a:t>
            </a:r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最长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食物链；按</a:t>
            </a:r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×10%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计算</a:t>
            </a:r>
            <a:endParaRPr lang="zh-CN" altLang="en-US" sz="28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3094355" y="4500880"/>
            <a:ext cx="7607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kern="1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10000</a:t>
            </a:r>
            <a:endParaRPr lang="en-US" altLang="zh-CN" b="1" kern="10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5309870" y="4132580"/>
            <a:ext cx="6451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kern="1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2000</a:t>
            </a:r>
            <a:endParaRPr lang="en-US" altLang="zh-CN" b="1" kern="10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7057390" y="4132580"/>
            <a:ext cx="529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kern="1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400</a:t>
            </a:r>
            <a:endParaRPr lang="en-US" altLang="zh-CN" b="1" kern="10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4237990" y="6184265"/>
            <a:ext cx="6451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kern="1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1000</a:t>
            </a:r>
            <a:endParaRPr lang="en-US" altLang="zh-CN" b="1" kern="10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4"/>
            </p:custDataLst>
          </p:nvPr>
        </p:nvSpPr>
        <p:spPr>
          <a:xfrm>
            <a:off x="5997575" y="6184265"/>
            <a:ext cx="529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kern="1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100</a:t>
            </a:r>
            <a:endParaRPr lang="en-US" altLang="zh-CN" b="1" kern="10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7753985" y="618426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kern="1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</a:t>
            </a:r>
            <a:endParaRPr lang="en-US" altLang="zh-CN" b="1" kern="10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6"/>
            </p:custDataLst>
          </p:nvPr>
        </p:nvSpPr>
        <p:spPr>
          <a:xfrm>
            <a:off x="7586980" y="464185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kern="1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</a:t>
            </a:r>
            <a:endParaRPr lang="en-US" altLang="zh-CN" b="1" kern="10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xit" presetSubtype="32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4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" presetClass="exit" presetSubtype="32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/>
      <p:bldP spid="4" grpId="2"/>
      <p:bldP spid="6" grpId="3"/>
      <p:bldP spid="14" grpId="4"/>
      <p:bldP spid="5" grpId="5"/>
      <p:bldP spid="7" grpId="6"/>
      <p:bldP spid="8" grpId="7"/>
      <p:bldP spid="9" grpId="8"/>
      <p:bldP spid="10" grpId="9"/>
      <p:bldP spid="11" grpId="10"/>
      <p:bldP spid="12" grpId="11"/>
      <p:bldP spid="7" grpId="12"/>
      <p:bldP spid="8" grpId="1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91264" y="442513"/>
            <a:ext cx="1085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题型二：</a:t>
            </a:r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知高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营养级能量</a:t>
            </a:r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求低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营养级获得能量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能量传递效率未知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)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390966" y="1481181"/>
            <a:ext cx="10848273" cy="2030354"/>
            <a:chOff x="843" y="1702"/>
            <a:chExt cx="13179" cy="3198"/>
          </a:xfrm>
        </p:grpSpPr>
        <p:sp>
          <p:nvSpPr>
            <p:cNvPr id="36866" name="文本框 54273"/>
            <p:cNvSpPr/>
            <p:nvPr>
              <p:custDataLst>
                <p:tags r:id="rId5"/>
              </p:custDataLst>
            </p:nvPr>
          </p:nvSpPr>
          <p:spPr>
            <a:xfrm>
              <a:off x="843" y="1702"/>
              <a:ext cx="13179" cy="31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 eaLnBrk="1" latinLnBrk="0" hangingPunct="1">
                <a:lnSpc>
                  <a:spcPct val="150000"/>
                </a:lnSpc>
              </a:pPr>
              <a:r>
                <a:rPr lang="en-US" altLang="zh-CN" sz="28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1.</a:t>
              </a:r>
              <a:r>
                <a:rPr lang="zh-CN" altLang="en-US" sz="28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在“浮游植物   浮游动物   鱼”这条食物链中，如果鱼要增加</a:t>
              </a:r>
              <a:r>
                <a:rPr lang="en-US" altLang="zh-CN" sz="28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100kg</a:t>
              </a:r>
              <a:r>
                <a:rPr lang="zh-CN" altLang="en-US" sz="28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体重，那至少需要浮游植物的重量为：</a:t>
              </a:r>
              <a:r>
                <a:rPr lang="en-US" altLang="zh-CN" sz="28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_______</a:t>
              </a:r>
              <a:endParaRPr lang="en-US" altLang="zh-CN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l" eaLnBrk="1" latinLnBrk="0" hangingPunct="1">
                <a:lnSpc>
                  <a:spcPct val="150000"/>
                </a:lnSpc>
              </a:pPr>
              <a:r>
                <a:rPr lang="zh-CN" altLang="en-US" sz="28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最多需要浮游植物的重量为：</a:t>
              </a:r>
              <a:r>
                <a:rPr lang="en-US" altLang="zh-CN" sz="28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_______</a:t>
              </a:r>
              <a:endParaRPr lang="en-US" altLang="zh-CN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cxnSp>
          <p:nvCxnSpPr>
            <p:cNvPr id="36867" name="直接连接符 54274"/>
            <p:cNvCxnSpPr/>
            <p:nvPr>
              <p:custDataLst>
                <p:tags r:id="rId6"/>
              </p:custDataLst>
            </p:nvPr>
          </p:nvCxnSpPr>
          <p:spPr>
            <a:xfrm>
              <a:off x="4070" y="2351"/>
              <a:ext cx="5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直接连接符 54274"/>
            <p:cNvCxnSpPr/>
            <p:nvPr>
              <p:custDataLst>
                <p:tags r:id="rId7"/>
              </p:custDataLst>
            </p:nvPr>
          </p:nvCxnSpPr>
          <p:spPr>
            <a:xfrm>
              <a:off x="6458" y="2351"/>
              <a:ext cx="5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391264" y="3955952"/>
            <a:ext cx="11397409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方法：</a:t>
            </a:r>
            <a:endParaRPr lang="zh-CN" altLang="en-US" sz="280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/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在一条食物链中，共有n个营养级，则第n营养级生物每增加1 kg体重: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①“至少”需要消耗的生产者的量：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“最多”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需要消耗的生产者的量: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6296940" y="4787014"/>
          <a:ext cx="994226" cy="791853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r:id="rId10" imgW="1019810" imgH="664210" progId="Equation.KSEE3">
                  <p:embed/>
                </p:oleObj>
              </mc:Choice>
              <mc:Fallback>
                <p:oleObj r:id="rId10" imgW="1019810" imgH="66421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96940" y="4787014"/>
                        <a:ext cx="994226" cy="791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7367670" y="4952718"/>
            <a:ext cx="7912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=5</a:t>
            </a:r>
            <a:r>
              <a:rPr lang="en-US" altLang="zh-CN" sz="2400" b="1" baseline="3000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n-1</a:t>
            </a:r>
            <a:endParaRPr lang="en-US" altLang="zh-CN" sz="2400" b="1" baseline="3000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6296940" y="5504431"/>
          <a:ext cx="1115488" cy="735194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9" r:id="rId14" imgW="1007745" imgH="650240" progId="Equation.KSEE3">
                  <p:embed/>
                </p:oleObj>
              </mc:Choice>
              <mc:Fallback>
                <p:oleObj r:id="rId14" imgW="1007745" imgH="65024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6940" y="5504431"/>
                        <a:ext cx="1115488" cy="735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7290849" y="5642200"/>
            <a:ext cx="94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=10</a:t>
            </a:r>
            <a:r>
              <a:rPr lang="en-US" altLang="zh-CN" sz="2400" b="1" baseline="3000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n-1</a:t>
            </a:r>
            <a:endParaRPr lang="en-US" altLang="zh-CN" sz="2400" b="1" baseline="3000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7"/>
            </p:custDataLst>
          </p:nvPr>
        </p:nvSpPr>
        <p:spPr>
          <a:xfrm>
            <a:off x="7417508" y="2235421"/>
            <a:ext cx="1469118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2500kg</a:t>
            </a:r>
            <a:endParaRPr lang="en-US" altLang="zh-CN" sz="28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8"/>
            </p:custDataLst>
          </p:nvPr>
        </p:nvSpPr>
        <p:spPr>
          <a:xfrm>
            <a:off x="5013208" y="2915380"/>
            <a:ext cx="1930043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10000kg</a:t>
            </a:r>
            <a:endParaRPr lang="en-US" altLang="zh-CN" sz="28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  <p:cond evt="onBegin" delay="0">
                          <p:tn val="29"/>
                        </p:cond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1"/>
      <p:bldP spid="16" grpId="2"/>
      <p:bldP spid="21" grpId="3"/>
      <p:bldP spid="10" grpId="4"/>
      <p:bldP spid="11" grpId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1439" y="139654"/>
            <a:ext cx="11312243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latinLnBrk="0" hangingPunct="1">
              <a:lnSpc>
                <a:spcPct val="150000"/>
              </a:lnSpc>
            </a:pP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由最高营养级推导</a:t>
            </a:r>
            <a:r>
              <a:rPr lang="zh-CN" altLang="en-US" sz="28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生产者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zh-CN" altLang="en-US" sz="28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消耗量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）多条食物链</a:t>
            </a:r>
            <a:endParaRPr lang="en-US" altLang="zh-CN" sz="2800" b="1" smtClean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需</a:t>
            </a:r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最多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能量：</a:t>
            </a:r>
            <a:r>
              <a:rPr lang="en-US" altLang="zh-CN" sz="2800" b="1" err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选</a:t>
            </a:r>
            <a:r>
              <a:rPr lang="en-US" altLang="zh-CN" sz="2800" b="1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最长</a:t>
            </a:r>
            <a:r>
              <a:rPr lang="en-US" altLang="zh-CN" sz="2800" b="1" err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食物链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；</a:t>
            </a:r>
            <a:r>
              <a:rPr lang="en-US" altLang="zh-CN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按</a:t>
            </a:r>
            <a:r>
              <a:rPr lang="en-US" altLang="zh-CN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÷10%</a:t>
            </a:r>
            <a:r>
              <a:rPr lang="en-US" altLang="zh-CN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计算  (</a:t>
            </a:r>
            <a:r>
              <a:rPr lang="zh-CN" altLang="en-US" sz="28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食物链前级是后级</a:t>
            </a:r>
            <a:r>
              <a:rPr lang="en-US" altLang="zh-CN" sz="28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</a:t>
            </a:r>
            <a:r>
              <a:rPr lang="zh-CN" altLang="en-US" sz="28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倍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endParaRPr lang="en-US" altLang="zh-CN" sz="2800" b="1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需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最少</a:t>
            </a:r>
            <a:r>
              <a:rPr lang="zh-CN" altLang="en-US" sz="28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能量：</a:t>
            </a:r>
            <a:r>
              <a:rPr lang="en-US" altLang="zh-CN" sz="2800" b="1" err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选</a:t>
            </a:r>
            <a:r>
              <a:rPr lang="en-US" altLang="zh-CN" sz="2800" b="1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最短</a:t>
            </a:r>
            <a:r>
              <a:rPr lang="en-US" altLang="zh-CN" sz="2800" b="1" err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食物链</a:t>
            </a:r>
            <a:r>
              <a:rPr lang="zh-CN" altLang="en-US" sz="28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；</a:t>
            </a:r>
            <a:r>
              <a:rPr lang="en-US" altLang="zh-CN" sz="28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按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÷20%</a:t>
            </a:r>
            <a:r>
              <a:rPr lang="en-US" altLang="zh-CN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计算  (</a:t>
            </a:r>
            <a:r>
              <a:rPr lang="zh-CN" altLang="en-US" sz="28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食物链前级是后级</a:t>
            </a:r>
            <a:r>
              <a:rPr lang="en-US" altLang="zh-CN" sz="28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5</a:t>
            </a:r>
            <a:r>
              <a:rPr lang="zh-CN" altLang="en-US" sz="28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倍</a:t>
            </a:r>
            <a:r>
              <a:rPr lang="zh-CN" altLang="en-US" sz="28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endParaRPr lang="zh-CN" altLang="en-US" sz="28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28307" y="4491494"/>
            <a:ext cx="726645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latinLnBrk="0" hangingPunct="1"/>
            <a:r>
              <a:rPr lang="zh-CN" altLang="en-US" sz="2800" b="1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演练</a:t>
            </a:r>
            <a:r>
              <a:rPr lang="en-US" altLang="zh-CN" sz="2800" b="1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800" b="1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右图表示某生态系统食物网的图解</a:t>
            </a:r>
            <a:r>
              <a:rPr lang="zh-CN" altLang="en-US" sz="2800" b="1" smtClean="0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</a:t>
            </a:r>
            <a:endParaRPr lang="en-US" altLang="zh-CN" sz="2800" b="1" smtClean="0">
              <a:solidFill>
                <a:srgbClr val="0033CC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 eaLnBrk="1" latinLnBrk="0" hangingPunct="1"/>
            <a:r>
              <a:rPr lang="zh-CN" altLang="en-US" sz="2800" b="1" smtClean="0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猫头鹰</a:t>
            </a:r>
            <a:r>
              <a:rPr lang="zh-CN" altLang="en-US" sz="2800" b="1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体重每增加1kg，至少消耗A约（  </a:t>
            </a:r>
            <a:r>
              <a:rPr lang="zh-CN" altLang="en-US" sz="2800" b="1" smtClean="0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800" b="1">
              <a:solidFill>
                <a:srgbClr val="0033CC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 eaLnBrk="1" latinLnBrk="0" hangingPunct="1"/>
            <a:r>
              <a:rPr lang="zh-CN" altLang="en-US" sz="2800" b="1" smtClean="0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A</a:t>
            </a:r>
            <a:r>
              <a:rPr lang="zh-CN" altLang="en-US" sz="2800" b="1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．100kg    </a:t>
            </a:r>
            <a:r>
              <a:rPr lang="zh-CN" altLang="en-US" sz="2800" b="1" smtClean="0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B</a:t>
            </a:r>
            <a:r>
              <a:rPr lang="zh-CN" altLang="en-US" sz="2800" b="1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．44.5kg   </a:t>
            </a:r>
            <a:endParaRPr lang="zh-CN" altLang="en-US" sz="2800" b="1">
              <a:solidFill>
                <a:srgbClr val="0033CC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 eaLnBrk="1" latinLnBrk="0" hangingPunct="1"/>
            <a:r>
              <a:rPr lang="zh-CN" altLang="en-US" sz="2800" b="1" smtClean="0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C</a:t>
            </a:r>
            <a:r>
              <a:rPr lang="zh-CN" altLang="en-US" sz="2800" b="1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．25kg     </a:t>
            </a:r>
            <a:r>
              <a:rPr lang="zh-CN" altLang="en-US" sz="2800" b="1" smtClean="0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D</a:t>
            </a:r>
            <a:r>
              <a:rPr lang="zh-CN" altLang="en-US" sz="2800" b="1">
                <a:solidFill>
                  <a:srgbClr val="0033CC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．15kg</a:t>
            </a:r>
            <a:endParaRPr lang="zh-CN" altLang="en-US" sz="2800" b="1">
              <a:solidFill>
                <a:srgbClr val="0033CC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53775" y="4794593"/>
            <a:ext cx="3805744" cy="17276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621554" y="4871431"/>
            <a:ext cx="388036" cy="5834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C</a:t>
            </a:r>
            <a:endParaRPr lang="zh-CN" altLang="en-US" sz="3200">
              <a:solidFill>
                <a:srgbClr val="FF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67165" y="2929720"/>
            <a:ext cx="21590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fontAlgn="auto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kern="1200" cap="none" spc="0" normalizeH="0" baseline="0" noProof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浮游植物</a:t>
            </a:r>
            <a:endParaRPr kumimoji="0" lang="zh-CN" altLang="en-US" sz="2800" kern="1200" cap="none" spc="0" normalizeH="0" baseline="0" noProof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951275" y="3894217"/>
            <a:ext cx="189146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 fontAlgn="auto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kern="1200" cap="none" spc="0" normalizeH="0" baseline="0" noProof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浮游动物</a:t>
            </a:r>
            <a:endParaRPr kumimoji="0" lang="zh-CN" altLang="en-US" sz="2800" kern="1200" cap="none" spc="0" normalizeH="0" baseline="0" noProof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95048" y="2302643"/>
            <a:ext cx="13208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fontAlgn="auto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kern="1200" cap="none" spc="0" normalizeH="0" baseline="0" noProof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小鱼</a:t>
            </a:r>
            <a:endParaRPr kumimoji="0" lang="zh-CN" altLang="en-US" sz="2800" kern="1200" cap="none" spc="0" normalizeH="0" baseline="0" noProof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236106" y="2920632"/>
            <a:ext cx="105666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大鱼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 flipV="1">
            <a:off x="8603048" y="2759842"/>
            <a:ext cx="0" cy="1219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Line 13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6474242" y="3444205"/>
            <a:ext cx="1556950" cy="73098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Line 14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9111048" y="2607442"/>
            <a:ext cx="11176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9342408" y="3445641"/>
            <a:ext cx="987840" cy="686411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任意多边形 18"/>
          <p:cNvSpPr/>
          <p:nvPr>
            <p:custDataLst>
              <p:tags r:id="rId16"/>
            </p:custDataLst>
          </p:nvPr>
        </p:nvSpPr>
        <p:spPr>
          <a:xfrm>
            <a:off x="6236898" y="2474093"/>
            <a:ext cx="4463608" cy="1789113"/>
          </a:xfrm>
          <a:custGeom>
            <a:gdLst>
              <a:gd name="connsiteX0" fmla="*/ 0 w 3380509"/>
              <a:gd name="connsiteY0" fmla="*/ 983673 h 1971964"/>
              <a:gd name="connsiteX1" fmla="*/ 1371600 w 3380509"/>
              <a:gd name="connsiteY1" fmla="*/ 1842655 h 1971964"/>
              <a:gd name="connsiteX2" fmla="*/ 1995055 w 3380509"/>
              <a:gd name="connsiteY2" fmla="*/ 207818 h 1971964"/>
              <a:gd name="connsiteX3" fmla="*/ 3380509 w 3380509"/>
              <a:gd name="connsiteY3" fmla="*/ 595746 h 1971964"/>
              <a:gd name="connsiteX4" fmla="*/ 3380509 w 3380509"/>
              <a:gd name="connsiteY4" fmla="*/ 595746 h 1971964"/>
              <a:gd name="connsiteX0-1" fmla="*/ 0 w 3380509"/>
              <a:gd name="connsiteY0-2" fmla="*/ 947950 h 1721903"/>
              <a:gd name="connsiteX1-3" fmla="*/ 1514444 w 3380509"/>
              <a:gd name="connsiteY1-4" fmla="*/ 1592594 h 1721903"/>
              <a:gd name="connsiteX2-5" fmla="*/ 1995055 w 3380509"/>
              <a:gd name="connsiteY2-6" fmla="*/ 172095 h 1721903"/>
              <a:gd name="connsiteX3-7" fmla="*/ 3380509 w 3380509"/>
              <a:gd name="connsiteY3-8" fmla="*/ 560023 h 1721903"/>
              <a:gd name="connsiteX4-9" fmla="*/ 3380509 w 3380509"/>
              <a:gd name="connsiteY4-10" fmla="*/ 560023 h 1721903"/>
              <a:gd name="connsiteX0-11" fmla="*/ 0 w 3380509"/>
              <a:gd name="connsiteY0-12" fmla="*/ 947950 h 1724212"/>
              <a:gd name="connsiteX1-13" fmla="*/ 285720 w 3380509"/>
              <a:gd name="connsiteY1-14" fmla="*/ 961804 h 1724212"/>
              <a:gd name="connsiteX2-15" fmla="*/ 1514444 w 3380509"/>
              <a:gd name="connsiteY2-16" fmla="*/ 1592594 h 1724212"/>
              <a:gd name="connsiteX3-17" fmla="*/ 1995055 w 3380509"/>
              <a:gd name="connsiteY3-18" fmla="*/ 172095 h 1724212"/>
              <a:gd name="connsiteX4-19" fmla="*/ 3380509 w 3380509"/>
              <a:gd name="connsiteY4-20" fmla="*/ 560023 h 1724212"/>
              <a:gd name="connsiteX5" fmla="*/ 3380509 w 3380509"/>
              <a:gd name="connsiteY5" fmla="*/ 560023 h 1724212"/>
              <a:gd name="connsiteX0-21" fmla="*/ 0 w 3380509"/>
              <a:gd name="connsiteY0-22" fmla="*/ 947950 h 1724212"/>
              <a:gd name="connsiteX1-23" fmla="*/ 285720 w 3380509"/>
              <a:gd name="connsiteY1-24" fmla="*/ 961804 h 1724212"/>
              <a:gd name="connsiteX2-25" fmla="*/ 1514444 w 3380509"/>
              <a:gd name="connsiteY2-26" fmla="*/ 1592594 h 1724212"/>
              <a:gd name="connsiteX3-27" fmla="*/ 1995055 w 3380509"/>
              <a:gd name="connsiteY3-28" fmla="*/ 172095 h 1724212"/>
              <a:gd name="connsiteX4-29" fmla="*/ 3380509 w 3380509"/>
              <a:gd name="connsiteY4-30" fmla="*/ 560023 h 1724212"/>
              <a:gd name="connsiteX5-31" fmla="*/ 3380509 w 3380509"/>
              <a:gd name="connsiteY5-32" fmla="*/ 560023 h 1724212"/>
              <a:gd name="connsiteX0-33" fmla="*/ 0 w 3380509"/>
              <a:gd name="connsiteY0-34" fmla="*/ 947950 h 1724212"/>
              <a:gd name="connsiteX1-35" fmla="*/ 285720 w 3380509"/>
              <a:gd name="connsiteY1-36" fmla="*/ 961804 h 1724212"/>
              <a:gd name="connsiteX2-37" fmla="*/ 1514444 w 3380509"/>
              <a:gd name="connsiteY2-38" fmla="*/ 1592594 h 1724212"/>
              <a:gd name="connsiteX3-39" fmla="*/ 1852147 w 3380509"/>
              <a:gd name="connsiteY3-40" fmla="*/ 172095 h 1724212"/>
              <a:gd name="connsiteX4-41" fmla="*/ 3380509 w 3380509"/>
              <a:gd name="connsiteY4-42" fmla="*/ 560023 h 1724212"/>
              <a:gd name="connsiteX5-43" fmla="*/ 3380509 w 3380509"/>
              <a:gd name="connsiteY5-44" fmla="*/ 560023 h 1724212"/>
              <a:gd name="connsiteX0-45" fmla="*/ 0 w 3380509"/>
              <a:gd name="connsiteY0-46" fmla="*/ 942109 h 1788458"/>
              <a:gd name="connsiteX1-47" fmla="*/ 285720 w 3380509"/>
              <a:gd name="connsiteY1-48" fmla="*/ 955963 h 1788458"/>
              <a:gd name="connsiteX2-49" fmla="*/ 1514444 w 3380509"/>
              <a:gd name="connsiteY2-50" fmla="*/ 1586753 h 1788458"/>
              <a:gd name="connsiteX3-51" fmla="*/ 1809720 w 3380509"/>
              <a:gd name="connsiteY3-52" fmla="*/ 1551708 h 1788458"/>
              <a:gd name="connsiteX4-53" fmla="*/ 1852147 w 3380509"/>
              <a:gd name="connsiteY4-54" fmla="*/ 166254 h 1788458"/>
              <a:gd name="connsiteX5-55" fmla="*/ 3380509 w 3380509"/>
              <a:gd name="connsiteY5-56" fmla="*/ 554182 h 1788458"/>
              <a:gd name="connsiteX6" fmla="*/ 3380509 w 3380509"/>
              <a:gd name="connsiteY6" fmla="*/ 554182 h 178845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  <a:cxn ang="0">
                <a:pos x="connsiteX6" y="connsiteY6"/>
              </a:cxn>
            </a:cxnLst>
            <a:rect l="l" t="t" r="r" b="b"/>
            <a:pathLst>
              <a:path w="3380509" h="1788458">
                <a:moveTo>
                  <a:pt x="0" y="942109"/>
                </a:moveTo>
                <a:cubicBezTo>
                  <a:pt x="0" y="944418"/>
                  <a:pt x="33313" y="848522"/>
                  <a:pt x="285720" y="955963"/>
                </a:cubicBezTo>
                <a:cubicBezTo>
                  <a:pt x="538127" y="1063404"/>
                  <a:pt x="1260444" y="1487462"/>
                  <a:pt x="1514444" y="1586753"/>
                </a:cubicBezTo>
                <a:cubicBezTo>
                  <a:pt x="1768444" y="1686044"/>
                  <a:pt x="1753436" y="1788458"/>
                  <a:pt x="1809720" y="1551708"/>
                </a:cubicBezTo>
                <a:cubicBezTo>
                  <a:pt x="1866004" y="1314958"/>
                  <a:pt x="1590349" y="332508"/>
                  <a:pt x="1852147" y="166254"/>
                </a:cubicBezTo>
                <a:cubicBezTo>
                  <a:pt x="2113945" y="0"/>
                  <a:pt x="3125782" y="489527"/>
                  <a:pt x="3380509" y="554182"/>
                </a:cubicBezTo>
                <a:lnTo>
                  <a:pt x="3380509" y="554182"/>
                </a:lnTo>
              </a:path>
            </a:pathLst>
          </a:cu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>
            <p:custDataLst>
              <p:tags r:id="rId17"/>
            </p:custDataLst>
          </p:nvPr>
        </p:nvSpPr>
        <p:spPr>
          <a:xfrm>
            <a:off x="5498578" y="2616069"/>
            <a:ext cx="118814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1000kg</a:t>
            </a:r>
            <a:endParaRPr lang="en-US" altLang="zh-CN" sz="28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1" name="TextBox 20"/>
          <p:cNvSpPr txBox="1"/>
          <p:nvPr>
            <p:custDataLst>
              <p:tags r:id="rId18"/>
            </p:custDataLst>
          </p:nvPr>
        </p:nvSpPr>
        <p:spPr>
          <a:xfrm>
            <a:off x="7016468" y="3357132"/>
            <a:ext cx="8178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noProof="1">
                <a:solidFill>
                  <a:srgbClr val="00B05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10%</a:t>
            </a:r>
            <a:endParaRPr lang="en-US" altLang="zh-CN" sz="2800" b="1" noProof="1">
              <a:solidFill>
                <a:srgbClr val="00B050"/>
              </a:solidFill>
              <a:effectLst>
                <a:outerShdw blurRad="38100" dist="38100" dir="2700000">
                  <a:srgbClr val="C0C0C0"/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2" name="TextBox 21"/>
          <p:cNvSpPr txBox="1"/>
          <p:nvPr>
            <p:custDataLst>
              <p:tags r:id="rId19"/>
            </p:custDataLst>
          </p:nvPr>
        </p:nvSpPr>
        <p:spPr>
          <a:xfrm>
            <a:off x="8113899" y="3064374"/>
            <a:ext cx="8178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noProof="1">
                <a:solidFill>
                  <a:srgbClr val="00B05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10%</a:t>
            </a:r>
            <a:endParaRPr lang="en-US" altLang="zh-CN" sz="2800" b="1" noProof="1">
              <a:solidFill>
                <a:srgbClr val="00B050"/>
              </a:solidFill>
              <a:effectLst>
                <a:outerShdw blurRad="38100" dist="38100" dir="2700000">
                  <a:srgbClr val="C0C0C0"/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3" name="TextBox 22"/>
          <p:cNvSpPr txBox="1"/>
          <p:nvPr>
            <p:custDataLst>
              <p:tags r:id="rId20"/>
            </p:custDataLst>
          </p:nvPr>
        </p:nvSpPr>
        <p:spPr>
          <a:xfrm>
            <a:off x="9458981" y="2440127"/>
            <a:ext cx="8178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noProof="1">
                <a:solidFill>
                  <a:srgbClr val="00B05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10%</a:t>
            </a:r>
            <a:endParaRPr lang="en-US" altLang="zh-CN" sz="2800" b="1" noProof="1">
              <a:solidFill>
                <a:srgbClr val="00B050"/>
              </a:solidFill>
              <a:effectLst>
                <a:outerShdw blurRad="38100" dist="38100" dir="2700000">
                  <a:srgbClr val="C0C0C0"/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21"/>
            </p:custDataLst>
          </p:nvPr>
        </p:nvSpPr>
        <p:spPr>
          <a:xfrm>
            <a:off x="6507032" y="3312543"/>
            <a:ext cx="4017194" cy="1002419"/>
          </a:xfrm>
          <a:custGeom>
            <a:gdLst>
              <a:gd name="connsiteX0" fmla="*/ 0 w 3272009"/>
              <a:gd name="connsiteY0" fmla="*/ 44068 h 1009880"/>
              <a:gd name="connsiteX1" fmla="*/ 1740665 w 3272009"/>
              <a:gd name="connsiteY1" fmla="*/ 1002535 h 1009880"/>
              <a:gd name="connsiteX2" fmla="*/ 3272009 w 3272009"/>
              <a:gd name="connsiteY2" fmla="*/ 0 h 1009880"/>
              <a:gd name="connsiteX3" fmla="*/ 3272009 w 3272009"/>
              <a:gd name="connsiteY3" fmla="*/ 0 h 10098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2009" h="1009879">
                <a:moveTo>
                  <a:pt x="0" y="44068"/>
                </a:moveTo>
                <a:cubicBezTo>
                  <a:pt x="597665" y="526974"/>
                  <a:pt x="1195330" y="1009880"/>
                  <a:pt x="1740665" y="1002535"/>
                </a:cubicBezTo>
                <a:cubicBezTo>
                  <a:pt x="2286000" y="995190"/>
                  <a:pt x="3272009" y="0"/>
                  <a:pt x="3272009" y="0"/>
                </a:cubicBezTo>
                <a:lnTo>
                  <a:pt x="3272009" y="0"/>
                </a:lnTo>
              </a:path>
            </a:pathLst>
          </a:cu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>
            <p:custDataLst>
              <p:tags r:id="rId22"/>
            </p:custDataLst>
          </p:nvPr>
        </p:nvSpPr>
        <p:spPr>
          <a:xfrm>
            <a:off x="6671411" y="3659056"/>
            <a:ext cx="8178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noProof="1">
                <a:solidFill>
                  <a:srgbClr val="00B05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20%</a:t>
            </a:r>
            <a:endParaRPr lang="en-US" altLang="zh-CN" sz="2800" b="1" noProof="1">
              <a:solidFill>
                <a:srgbClr val="00B050"/>
              </a:solidFill>
              <a:effectLst>
                <a:outerShdw blurRad="38100" dist="38100" dir="2700000">
                  <a:srgbClr val="C0C0C0"/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6" name="TextBox 25"/>
          <p:cNvSpPr txBox="1"/>
          <p:nvPr>
            <p:custDataLst>
              <p:tags r:id="rId23"/>
            </p:custDataLst>
          </p:nvPr>
        </p:nvSpPr>
        <p:spPr>
          <a:xfrm>
            <a:off x="9644929" y="3487336"/>
            <a:ext cx="8178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noProof="1">
                <a:solidFill>
                  <a:srgbClr val="00B05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20%</a:t>
            </a:r>
            <a:endParaRPr lang="en-US" altLang="zh-CN" sz="2800" b="1" noProof="1">
              <a:solidFill>
                <a:srgbClr val="00B050"/>
              </a:solidFill>
              <a:effectLst>
                <a:outerShdw blurRad="38100" dist="38100" dir="2700000">
                  <a:srgbClr val="C0C0C0"/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7" name="TextBox 26"/>
          <p:cNvSpPr txBox="1"/>
          <p:nvPr>
            <p:custDataLst>
              <p:tags r:id="rId24"/>
            </p:custDataLst>
          </p:nvPr>
        </p:nvSpPr>
        <p:spPr>
          <a:xfrm>
            <a:off x="5835168" y="2607441"/>
            <a:ext cx="8515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25kg</a:t>
            </a:r>
            <a:endParaRPr lang="en-US" altLang="zh-CN" sz="28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8" name="TextBox 27"/>
          <p:cNvSpPr txBox="1"/>
          <p:nvPr>
            <p:custDataLst>
              <p:tags r:id="rId25"/>
            </p:custDataLst>
          </p:nvPr>
        </p:nvSpPr>
        <p:spPr>
          <a:xfrm>
            <a:off x="10984299" y="2912243"/>
            <a:ext cx="68320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1kg</a:t>
            </a:r>
            <a:endParaRPr lang="en-US" altLang="zh-CN" sz="28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9" name="TextBox 28"/>
          <p:cNvSpPr txBox="1"/>
          <p:nvPr>
            <p:custDataLst>
              <p:tags r:id="rId26"/>
            </p:custDataLst>
          </p:nvPr>
        </p:nvSpPr>
        <p:spPr>
          <a:xfrm>
            <a:off x="515685" y="2587293"/>
            <a:ext cx="38505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/>
              <a:t>例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：</a:t>
            </a:r>
            <a:r>
              <a:rPr lang="zh-CN" altLang="en-US" sz="2800" b="1" noProof="1" smtClean="0"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大鱼体重增加</a:t>
            </a:r>
            <a:r>
              <a:rPr lang="en-US" altLang="zh-CN" sz="2800" b="1" noProof="1" smtClean="0"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1kg</a:t>
            </a:r>
            <a:r>
              <a:rPr lang="zh-CN" altLang="en-US" sz="2800" b="1" noProof="1" smtClean="0"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，最多</a:t>
            </a:r>
            <a:r>
              <a:rPr lang="en-US" altLang="zh-CN" sz="2800" b="1" noProof="1" smtClean="0"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noProof="1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至少</a:t>
            </a:r>
            <a:r>
              <a:rPr lang="zh-CN" altLang="en-US" sz="2800" b="1" noProof="1" smtClean="0"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）需要浮游植物多少千克</a:t>
            </a:r>
            <a:endParaRPr lang="zh-CN" altLang="en-US" sz="2800" b="1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1"/>
      <p:bldP spid="9" grpId="2"/>
      <p:bldP spid="10" grpId="3"/>
      <p:bldP spid="12" grpId="4"/>
      <p:bldP spid="13" grpId="5"/>
      <p:bldP spid="14" grpId="6"/>
      <p:bldP spid="15" grpId="7"/>
      <p:bldP spid="16" grpId="8"/>
      <p:bldP spid="17" grpId="9"/>
      <p:bldP spid="18" grpId="10"/>
      <p:bldP spid="19" grpId="11"/>
      <p:bldP spid="19" grpId="12"/>
      <p:bldP spid="20" grpId="13"/>
      <p:bldP spid="20" grpId="14"/>
      <p:bldP spid="21" grpId="15"/>
      <p:bldP spid="21" grpId="16"/>
      <p:bldP spid="22" grpId="17"/>
      <p:bldP spid="22" grpId="18"/>
      <p:bldP spid="23" grpId="19"/>
      <p:bldP spid="23" grpId="20"/>
      <p:bldP spid="24" grpId="21"/>
      <p:bldP spid="25" grpId="22"/>
      <p:bldP spid="26" grpId="23"/>
      <p:bldP spid="27" grpId="24"/>
      <p:bldP spid="28" grpId="25"/>
      <p:bldP spid="29" grpId="26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16336" y="2422076"/>
            <a:ext cx="11073619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latinLnBrk="0" hangingPunct="1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【例】有一食物网如图所示。如果能量传递效率为10%，各条食物链传递到庚的能量相等，则庚同化1kJ的能量，丙需同化多少能量（  ）</a:t>
            </a:r>
            <a:endParaRPr lang="zh-CN" altLang="en-US" sz="2800">
              <a:solidFill>
                <a:schemeClr val="tx1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78231" y="4020710"/>
            <a:ext cx="3042991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A．550kJ      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/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B．500kJ      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/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C．400kJ       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/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D．100kJ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78840" y="3902147"/>
            <a:ext cx="4594009" cy="205162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516336" y="302204"/>
            <a:ext cx="11325033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题型三：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关于</a:t>
            </a:r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“定值”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的计算</a:t>
            </a:r>
            <a:endParaRPr lang="zh-CN" altLang="en-US" sz="28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在食物网中,某一营养级同时从上一个营养级的多种生物中按一定比例获取能量，则按照单独的食物链进行计算后再合并。</a:t>
            </a:r>
            <a:endParaRPr lang="zh-CN" altLang="en-US" sz="28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0245909" y="3131240"/>
            <a:ext cx="421562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新宋体" panose="02010609030101010101" charset="-122"/>
                <a:sym typeface="+mn-ea"/>
              </a:rPr>
              <a:t>A</a:t>
            </a:r>
            <a:endParaRPr lang="zh-CN" altLang="en-US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/>
      <p:bldP spid="8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" name="Rectangle 142"/>
          <p:cNvSpPr>
            <a:spLocks noGrp="1" noChangeArrowheads="1"/>
          </p:cNvSpPr>
          <p:nvPr>
            <p:ph type="sldNum" sz="quarter" idx="10"/>
            <p:custDataLst>
              <p:tags r:id="rId4"/>
            </p:custDataLst>
          </p:nvPr>
        </p:nvSpPr>
        <p:spPr/>
        <p:txBody>
          <a:bodyPr/>
          <a:lstStyle/>
          <a:p>
            <a:fld id="{2163962C-1F5D-4195-8B28-90B4DBEFCA71}" type="slidenum">
              <a:rPr lang="zh-CN" altLang="en-US"/>
              <a:t>24</a:t>
            </a:fld>
            <a:endParaRPr lang="en-US" altLang="zh-CN"/>
          </a:p>
        </p:txBody>
      </p:sp>
      <p:sp>
        <p:nvSpPr>
          <p:cNvPr id="614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63028"/>
            <a:ext cx="11628120" cy="12299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．有一食物网如图所示。如果能量传递效率为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，各条食物链传递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到庚的能量相等，则庚同化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 kJ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的能量，丙最少需同化的能量为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0" lang="en-US" altLang="zh-C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714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147" name="Picture 3" descr="KTB18SWB3-406.TIF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2393577" y="1362635"/>
            <a:ext cx="3648075" cy="1133475"/>
          </a:xfrm>
          <a:prstGeom prst="rect">
            <a:avLst/>
          </a:prstGeom>
          <a:noFill/>
        </p:spPr>
      </p:pic>
      <p:sp>
        <p:nvSpPr>
          <p:cNvPr id="6149" name="Rectangl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8510" y="2412571"/>
            <a:ext cx="9197788" cy="9541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550 kJ	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 kJ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14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400 kJ 	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 kJ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50" name="Rectangl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93421" y="3605169"/>
            <a:ext cx="10735310" cy="22453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设丙的能量为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经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丙→丁→己→庚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传递到庚的能量为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0.5 kJ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则需要丙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0.5÷(10%)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500(kJ)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     经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丙→戊→庚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传递到庚的能量为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0.5  kJ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则需要丙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0.5÷(10%)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50(kJ)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即丙最少含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550(kJ)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的能量。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0922617" y="635604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36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PhAnim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0723" name="Line 3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2336800" y="34290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813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6649" y="571530"/>
            <a:ext cx="11618595" cy="166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演练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．根据图示的食物网，若黄雀的全部同化量来自两种动物，蝉和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螳螂各占一半，则当绿色植物增加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千克时，黄雀增加体重最多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0" lang="en-US" altLang="zh-C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714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8129" name="Picture 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4132052" y="1768415"/>
            <a:ext cx="3962400" cy="828675"/>
          </a:xfrm>
          <a:prstGeom prst="rect">
            <a:avLst/>
          </a:prstGeom>
          <a:noFill/>
        </p:spPr>
      </p:pic>
      <p:sp>
        <p:nvSpPr>
          <p:cNvPr id="48131" name="Rectangle 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76378" y="2797212"/>
            <a:ext cx="8333117" cy="9541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G/75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千克　　　	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3G/125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千克</a:t>
            </a:r>
            <a:endParaRPr kumimoji="0" lang="zh-CN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14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6G/125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千克	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G/550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千克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132" name="Rectangle 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5223" y="4306511"/>
            <a:ext cx="10105652" cy="13849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根据生态系统能量流动的最高传递效率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设黄雀增加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体重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千克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则根据题意可列出计算式：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X/2÷20%÷20%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X/2÷20%÷20%÷20%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520839" y="1398282"/>
            <a:ext cx="48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3200"/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4521629" y="587539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32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32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G/75</a:t>
            </a:r>
            <a:r>
              <a:rPr lang="zh-CN" altLang="en-US" sz="32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千克</a:t>
            </a:r>
            <a:endParaRPr lang="zh-CN" altLang="en-US" sz="3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10" grpId="1"/>
      <p:bldP spid="11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3"/>
          <p:cNvSpPr txBox="1"/>
          <p:nvPr>
            <p:custDataLst>
              <p:tags r:id="rId3"/>
            </p:custDataLst>
          </p:nvPr>
        </p:nvSpPr>
        <p:spPr>
          <a:xfrm>
            <a:off x="844038" y="1660365"/>
            <a:ext cx="7038132" cy="784820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lvl="0" eaLnBrk="1" latinLnBrk="0" hangingPunct="1">
              <a:lnSpc>
                <a:spcPct val="100000"/>
              </a:lnSpc>
            </a:pP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例</a:t>
            </a:r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3.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在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右图的食物网中，如果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C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从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B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F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中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获得的能量比为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3∶1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C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增重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1kg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，则最少需要消耗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A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多少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kg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？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589472" y="656171"/>
            <a:ext cx="948651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mtClean="0">
                <a:latin typeface="+mn-ea"/>
                <a:sym typeface="+mn-ea"/>
              </a:rPr>
              <a:t>在能量</a:t>
            </a:r>
            <a:r>
              <a:rPr lang="zh-CN" altLang="en-US" sz="2800" b="1" smtClean="0">
                <a:solidFill>
                  <a:srgbClr val="FF0000"/>
                </a:solidFill>
                <a:latin typeface="+mn-ea"/>
                <a:sym typeface="+mn-ea"/>
              </a:rPr>
              <a:t>分配比例已知</a:t>
            </a:r>
            <a:r>
              <a:rPr lang="zh-CN" altLang="en-US" sz="2800" b="1" smtClean="0">
                <a:latin typeface="+mn-ea"/>
                <a:sym typeface="+mn-ea"/>
              </a:rPr>
              <a:t>时，按比例分别计算，最后相加</a:t>
            </a:r>
            <a:endParaRPr lang="zh-CN" altLang="en-US" sz="2800" b="1">
              <a:latin typeface="+mn-ea"/>
            </a:endParaRPr>
          </a:p>
        </p:txBody>
      </p:sp>
      <p:sp>
        <p:nvSpPr>
          <p:cNvPr id="4" name="文本框 14"/>
          <p:cNvSpPr txBox="1"/>
          <p:nvPr>
            <p:custDataLst>
              <p:tags r:id="rId5"/>
            </p:custDataLst>
          </p:nvPr>
        </p:nvSpPr>
        <p:spPr>
          <a:xfrm>
            <a:off x="717942" y="3972608"/>
            <a:ext cx="10187060" cy="413385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lvl="0" eaLnBrk="1" latinLnBrk="0" hangingPunct="1">
              <a:lnSpc>
                <a:spcPct val="100000"/>
              </a:lnSpc>
            </a:pPr>
            <a:r>
              <a:rPr lang="zh-CN" altLang="en-US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沿食物链</a:t>
            </a:r>
            <a:r>
              <a:rPr lang="en-US" altLang="zh-CN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A→D→E→F→C</a:t>
            </a:r>
            <a:r>
              <a:rPr lang="zh-CN" altLang="en-US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逆推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</a:t>
            </a:r>
            <a:r>
              <a:rPr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1/4kg X 5 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X 5 X 5 X 5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＝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625/4kg</a:t>
            </a:r>
            <a:endParaRPr lang="en-US" altLang="zh-CN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5" name="文本框 28"/>
          <p:cNvSpPr txBox="1"/>
          <p:nvPr>
            <p:custDataLst>
              <p:tags r:id="rId6"/>
            </p:custDataLst>
          </p:nvPr>
        </p:nvSpPr>
        <p:spPr>
          <a:xfrm>
            <a:off x="1183005" y="2732405"/>
            <a:ext cx="7891780" cy="413385"/>
          </a:xfrm>
          <a:prstGeom prst="rect">
            <a:avLst/>
          </a:prstGeom>
          <a:noFill/>
        </p:spPr>
        <p:txBody>
          <a:bodyPr wrap="square" lIns="45711" tIns="22855" rIns="45711" bIns="22855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消耗</a:t>
            </a:r>
            <a:r>
              <a:rPr lang="en-US" altLang="zh-CN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A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最少，按最高传递效率</a:t>
            </a:r>
            <a:r>
              <a:rPr lang="en-US" altLang="zh-CN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20%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计算（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前级是后级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5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倍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r>
              <a:rPr lang="zh-CN" altLang="en-US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</a:t>
            </a:r>
            <a:endParaRPr lang="en-US" altLang="zh-CN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文本框 29"/>
          <p:cNvSpPr txBox="1"/>
          <p:nvPr>
            <p:custDataLst>
              <p:tags r:id="rId7"/>
            </p:custDataLst>
          </p:nvPr>
        </p:nvSpPr>
        <p:spPr>
          <a:xfrm>
            <a:off x="4706584" y="4694488"/>
            <a:ext cx="5117954" cy="477044"/>
          </a:xfrm>
          <a:prstGeom prst="rect">
            <a:avLst/>
          </a:prstGeom>
          <a:noFill/>
        </p:spPr>
        <p:txBody>
          <a:bodyPr wrap="square" lIns="45711" tIns="22855" rIns="45711" bIns="22855">
            <a:spAutoFit/>
          </a:bodyPr>
          <a:lstStyle/>
          <a:p>
            <a:r>
              <a:rPr lang="en-US" altLang="zh-CN" sz="20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75/4kg+625/4 kg=175kg</a:t>
            </a:r>
            <a:endParaRPr lang="zh-CN" altLang="en-US" sz="2800" b="1"/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615092" y="3324345"/>
            <a:ext cx="66243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沿食物链</a:t>
            </a:r>
            <a:r>
              <a:rPr lang="en-US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A→B→C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逆推：</a:t>
            </a:r>
            <a:r>
              <a:rPr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3/4kg X 5 X 5</a:t>
            </a: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＝</a:t>
            </a:r>
            <a:r>
              <a:rPr lang="en-US" altLang="zh-CN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75/4kg</a:t>
            </a:r>
            <a:endParaRPr lang="zh-CN" altLang="en-US" sz="2400" b="1"/>
          </a:p>
        </p:txBody>
      </p:sp>
      <p:pic>
        <p:nvPicPr>
          <p:cNvPr id="8" name="Picture 2" descr="S378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6626" y="1612113"/>
            <a:ext cx="2344242" cy="9546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/>
      <p:bldP spid="5" grpId="2"/>
      <p:bldP spid="6" grpId="3"/>
      <p:bldP spid="7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4578" name="矩形 4"/>
          <p:cNvSpPr/>
          <p:nvPr>
            <p:custDataLst>
              <p:tags r:id="rId3"/>
            </p:custDataLst>
          </p:nvPr>
        </p:nvSpPr>
        <p:spPr>
          <a:xfrm>
            <a:off x="758327" y="304340"/>
            <a:ext cx="10567557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200" b="1" smtClean="0">
                <a:latin typeface="宋体" panose="02010600030101010101" pitchFamily="2" charset="-122"/>
              </a:rPr>
              <a:t>例、</a:t>
            </a:r>
            <a:r>
              <a:rPr lang="zh-CN" altLang="zh-CN" sz="24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由于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赤潮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，一条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4kg</a:t>
            </a: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的杂食海鱼死亡，假如此杂食性鱼的食物有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1/2</a:t>
            </a:r>
            <a:r>
              <a:rPr lang="zh-CN" altLang="zh-CN" sz="24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来自植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物</a:t>
            </a:r>
            <a:r>
              <a:rPr lang="zh-CN" altLang="zh-CN" sz="24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1/4</a:t>
            </a: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来自草食性鱼类，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1/4</a:t>
            </a: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来自以草食性鱼类为食的肉食性鱼类。能量传递效率按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20%</a:t>
            </a: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计算，该杂食性鱼从出生到死亡，共需海洋植物（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zh-CN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A. 28kg      B. 280kg      C. 16kg       D. 160kg</a:t>
            </a:r>
            <a:endParaRPr lang="zh-CN" altLang="zh-CN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0166182" y="1001472"/>
            <a:ext cx="4394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3866397" y="28906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smtClean="0">
                <a:latin typeface="宋体" panose="02010600030101010101" pitchFamily="2" charset="-122"/>
              </a:rPr>
              <a:t>植</a:t>
            </a:r>
            <a:r>
              <a:rPr lang="zh-CN" altLang="en-US" b="1" smtClean="0">
                <a:latin typeface="宋体" panose="02010600030101010101" pitchFamily="2" charset="-122"/>
              </a:rPr>
              <a:t>物</a:t>
            </a:r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185046" y="229542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smtClean="0">
                <a:latin typeface="宋体" panose="02010600030101010101" pitchFamily="2" charset="-122"/>
              </a:rPr>
              <a:t>草食性鱼类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5124660" y="37274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smtClean="0">
                <a:latin typeface="宋体" panose="02010600030101010101" pitchFamily="2" charset="-122"/>
              </a:rPr>
              <a:t>肉食性鱼类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7224152" y="2976915"/>
            <a:ext cx="1540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mtClean="0">
                <a:latin typeface="宋体" panose="02010600030101010101" pitchFamily="2" charset="-122"/>
              </a:rPr>
              <a:t>杂食海鱼</a:t>
            </a:r>
            <a:r>
              <a:rPr lang="en-US" altLang="zh-CN" b="1" smtClean="0">
                <a:solidFill>
                  <a:srgbClr val="FF0000"/>
                </a:solidFill>
                <a:latin typeface="宋体" panose="02010600030101010101" pitchFamily="2" charset="-122"/>
              </a:rPr>
              <a:t>4kg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>
            <p:custDataLst>
              <p:tags r:id="rId9"/>
            </p:custDataLst>
          </p:nvPr>
        </p:nvCxnSpPr>
        <p:spPr>
          <a:xfrm flipV="1">
            <a:off x="4408099" y="2613803"/>
            <a:ext cx="836762" cy="370936"/>
          </a:xfrm>
          <a:prstGeom prst="straightConnector1">
            <a:avLst/>
          </a:prstGeom>
          <a:noFill/>
          <a:ln w="38100" cap="flat" cmpd="sng" algn="ctr">
            <a:solidFill>
              <a:srgbClr val="003300"/>
            </a:solidFill>
            <a:prstDash val="solid"/>
            <a:tailEnd type="arrow"/>
          </a:ln>
          <a:effectLst/>
        </p:spPr>
      </p:cxnSp>
      <p:cxnSp>
        <p:nvCxnSpPr>
          <p:cNvPr id="13" name="直接箭头连接符 12"/>
          <p:cNvCxnSpPr/>
          <p:nvPr>
            <p:custDataLst>
              <p:tags r:id="rId10"/>
            </p:custDataLst>
          </p:nvPr>
        </p:nvCxnSpPr>
        <p:spPr>
          <a:xfrm>
            <a:off x="6426734" y="2596641"/>
            <a:ext cx="819455" cy="482989"/>
          </a:xfrm>
          <a:prstGeom prst="straightConnector1">
            <a:avLst/>
          </a:prstGeom>
          <a:noFill/>
          <a:ln w="38100" cap="flat" cmpd="sng" algn="ctr">
            <a:solidFill>
              <a:srgbClr val="003300"/>
            </a:solidFill>
            <a:prstDash val="solid"/>
            <a:tailEnd type="arrow"/>
          </a:ln>
          <a:effectLst/>
        </p:spPr>
      </p:cxnSp>
      <p:cxnSp>
        <p:nvCxnSpPr>
          <p:cNvPr id="14" name="直接箭头连接符 13"/>
          <p:cNvCxnSpPr>
            <a:endCxn id="10" idx="0"/>
          </p:cNvCxnSpPr>
          <p:nvPr>
            <p:custDataLst>
              <p:tags r:id="rId11"/>
            </p:custDataLst>
          </p:nvPr>
        </p:nvCxnSpPr>
        <p:spPr>
          <a:xfrm>
            <a:off x="5716492" y="2705910"/>
            <a:ext cx="77582" cy="1021504"/>
          </a:xfrm>
          <a:prstGeom prst="straightConnector1">
            <a:avLst/>
          </a:prstGeom>
          <a:noFill/>
          <a:ln w="38100" cap="flat" cmpd="sng" algn="ctr">
            <a:solidFill>
              <a:srgbClr val="003300"/>
            </a:solidFill>
            <a:prstDash val="solid"/>
            <a:tailEnd type="arrow"/>
          </a:ln>
          <a:effectLst/>
        </p:spPr>
      </p:cxnSp>
      <p:cxnSp>
        <p:nvCxnSpPr>
          <p:cNvPr id="15" name="直接箭头连接符 14"/>
          <p:cNvCxnSpPr/>
          <p:nvPr>
            <p:custDataLst>
              <p:tags r:id="rId12"/>
            </p:custDataLst>
          </p:nvPr>
        </p:nvCxnSpPr>
        <p:spPr>
          <a:xfrm>
            <a:off x="4428281" y="3117102"/>
            <a:ext cx="2835161" cy="83298"/>
          </a:xfrm>
          <a:prstGeom prst="straightConnector1">
            <a:avLst/>
          </a:prstGeom>
          <a:noFill/>
          <a:ln w="38100" cap="flat" cmpd="sng" algn="ctr">
            <a:solidFill>
              <a:srgbClr val="003300"/>
            </a:solidFill>
            <a:prstDash val="solid"/>
            <a:tailEnd type="arrow"/>
          </a:ln>
          <a:effectLst/>
        </p:spPr>
      </p:cxnSp>
      <p:cxnSp>
        <p:nvCxnSpPr>
          <p:cNvPr id="16" name="直接箭头连接符 15"/>
          <p:cNvCxnSpPr/>
          <p:nvPr>
            <p:custDataLst>
              <p:tags r:id="rId13"/>
            </p:custDataLst>
          </p:nvPr>
        </p:nvCxnSpPr>
        <p:spPr>
          <a:xfrm flipV="1">
            <a:off x="6366349" y="3355675"/>
            <a:ext cx="905719" cy="422785"/>
          </a:xfrm>
          <a:prstGeom prst="straightConnector1">
            <a:avLst/>
          </a:prstGeom>
          <a:noFill/>
          <a:ln w="38100" cap="flat" cmpd="sng" algn="ctr">
            <a:solidFill>
              <a:srgbClr val="003300"/>
            </a:solidFill>
            <a:prstDash val="solid"/>
            <a:tailEnd type="arrow"/>
          </a:ln>
          <a:effectLst/>
        </p:spPr>
      </p:cxn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6086930" y="306317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C00000"/>
                </a:solidFill>
                <a:latin typeface="宋体" panose="02010600030101010101" pitchFamily="2" charset="-122"/>
              </a:rPr>
              <a:t>1/2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7320506" y="3200400"/>
            <a:ext cx="301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6708032" y="3382356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C00000"/>
                </a:solidFill>
                <a:latin typeface="宋体" panose="02010600030101010101" pitchFamily="2" charset="-122"/>
              </a:rPr>
              <a:t>1/4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17"/>
            </p:custDataLst>
          </p:nvPr>
        </p:nvSpPr>
        <p:spPr>
          <a:xfrm>
            <a:off x="5704491" y="4069594"/>
            <a:ext cx="301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6374476" y="247945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C00000"/>
                </a:solidFill>
                <a:latin typeface="宋体" panose="02010600030101010101" pitchFamily="2" charset="-122"/>
              </a:rPr>
              <a:t>1/4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19"/>
            </p:custDataLst>
          </p:nvPr>
        </p:nvSpPr>
        <p:spPr>
          <a:xfrm>
            <a:off x="5388189" y="2070340"/>
            <a:ext cx="418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任意多边形 30"/>
          <p:cNvSpPr/>
          <p:nvPr>
            <p:custDataLst>
              <p:tags r:id="rId20"/>
            </p:custDataLst>
          </p:nvPr>
        </p:nvSpPr>
        <p:spPr>
          <a:xfrm flipV="1">
            <a:off x="4313049" y="2484409"/>
            <a:ext cx="2898635" cy="569343"/>
          </a:xfrm>
          <a:custGeom>
            <a:gdLst>
              <a:gd name="connsiteX0" fmla="*/ 0 w 3272009"/>
              <a:gd name="connsiteY0" fmla="*/ 44068 h 1009880"/>
              <a:gd name="connsiteX1" fmla="*/ 1740665 w 3272009"/>
              <a:gd name="connsiteY1" fmla="*/ 1002535 h 1009880"/>
              <a:gd name="connsiteX2" fmla="*/ 3272009 w 3272009"/>
              <a:gd name="connsiteY2" fmla="*/ 0 h 1009880"/>
              <a:gd name="connsiteX3" fmla="*/ 3272009 w 3272009"/>
              <a:gd name="connsiteY3" fmla="*/ 0 h 10098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2009" h="1009879">
                <a:moveTo>
                  <a:pt x="0" y="44068"/>
                </a:moveTo>
                <a:cubicBezTo>
                  <a:pt x="597665" y="526974"/>
                  <a:pt x="1195330" y="1009880"/>
                  <a:pt x="1740665" y="1002535"/>
                </a:cubicBezTo>
                <a:cubicBezTo>
                  <a:pt x="2286000" y="995190"/>
                  <a:pt x="3272009" y="0"/>
                  <a:pt x="3272009" y="0"/>
                </a:cubicBezTo>
                <a:lnTo>
                  <a:pt x="3272009" y="0"/>
                </a:lnTo>
              </a:path>
            </a:pathLst>
          </a:cu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矩形 31"/>
          <p:cNvSpPr/>
          <p:nvPr>
            <p:custDataLst>
              <p:tags r:id="rId21"/>
            </p:custDataLst>
          </p:nvPr>
        </p:nvSpPr>
        <p:spPr>
          <a:xfrm>
            <a:off x="7188235" y="272387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>
            <p:custDataLst>
              <p:tags r:id="rId22"/>
            </p:custDataLst>
          </p:nvPr>
        </p:nvSpPr>
        <p:spPr>
          <a:xfrm>
            <a:off x="5891396" y="2056765"/>
            <a:ext cx="301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CN" altLang="en-US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矩形 36"/>
          <p:cNvSpPr/>
          <p:nvPr>
            <p:custDataLst>
              <p:tags r:id="rId23"/>
            </p:custDataLst>
          </p:nvPr>
        </p:nvSpPr>
        <p:spPr>
          <a:xfrm>
            <a:off x="3953330" y="267211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endParaRPr lang="zh-CN" altLang="en-US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 37"/>
          <p:cNvSpPr/>
          <p:nvPr>
            <p:custDataLst>
              <p:tags r:id="rId24"/>
            </p:custDataLst>
          </p:nvPr>
        </p:nvSpPr>
        <p:spPr>
          <a:xfrm>
            <a:off x="3435744" y="280151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125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8"/>
          <p:cNvSpPr/>
          <p:nvPr>
            <p:custDataLst>
              <p:tags r:id="rId25"/>
            </p:custDataLst>
          </p:nvPr>
        </p:nvSpPr>
        <p:spPr>
          <a:xfrm>
            <a:off x="6702724" y="3096882"/>
            <a:ext cx="321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矩形 39"/>
          <p:cNvSpPr/>
          <p:nvPr>
            <p:custDataLst>
              <p:tags r:id="rId26"/>
            </p:custDataLst>
          </p:nvPr>
        </p:nvSpPr>
        <p:spPr>
          <a:xfrm>
            <a:off x="3944703" y="306030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zh-CN" altLang="en-US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任意多边形 40"/>
          <p:cNvSpPr/>
          <p:nvPr>
            <p:custDataLst>
              <p:tags r:id="rId27"/>
            </p:custDataLst>
          </p:nvPr>
        </p:nvSpPr>
        <p:spPr>
          <a:xfrm flipV="1">
            <a:off x="4002658" y="2441272"/>
            <a:ext cx="3312542" cy="1457866"/>
          </a:xfrm>
          <a:custGeom>
            <a:gdLst>
              <a:gd name="connsiteX0" fmla="*/ 0 w 3380509"/>
              <a:gd name="connsiteY0" fmla="*/ 983673 h 1971964"/>
              <a:gd name="connsiteX1" fmla="*/ 1371600 w 3380509"/>
              <a:gd name="connsiteY1" fmla="*/ 1842655 h 1971964"/>
              <a:gd name="connsiteX2" fmla="*/ 1995055 w 3380509"/>
              <a:gd name="connsiteY2" fmla="*/ 207818 h 1971964"/>
              <a:gd name="connsiteX3" fmla="*/ 3380509 w 3380509"/>
              <a:gd name="connsiteY3" fmla="*/ 595746 h 1971964"/>
              <a:gd name="connsiteX4" fmla="*/ 3380509 w 3380509"/>
              <a:gd name="connsiteY4" fmla="*/ 595746 h 1971964"/>
              <a:gd name="connsiteX0-1" fmla="*/ 0 w 3380509"/>
              <a:gd name="connsiteY0-2" fmla="*/ 947950 h 1721903"/>
              <a:gd name="connsiteX1-3" fmla="*/ 1514444 w 3380509"/>
              <a:gd name="connsiteY1-4" fmla="*/ 1592594 h 1721903"/>
              <a:gd name="connsiteX2-5" fmla="*/ 1995055 w 3380509"/>
              <a:gd name="connsiteY2-6" fmla="*/ 172095 h 1721903"/>
              <a:gd name="connsiteX3-7" fmla="*/ 3380509 w 3380509"/>
              <a:gd name="connsiteY3-8" fmla="*/ 560023 h 1721903"/>
              <a:gd name="connsiteX4-9" fmla="*/ 3380509 w 3380509"/>
              <a:gd name="connsiteY4-10" fmla="*/ 560023 h 1721903"/>
              <a:gd name="connsiteX0-11" fmla="*/ 0 w 3380509"/>
              <a:gd name="connsiteY0-12" fmla="*/ 947950 h 1724212"/>
              <a:gd name="connsiteX1-13" fmla="*/ 285720 w 3380509"/>
              <a:gd name="connsiteY1-14" fmla="*/ 961804 h 1724212"/>
              <a:gd name="connsiteX2-15" fmla="*/ 1514444 w 3380509"/>
              <a:gd name="connsiteY2-16" fmla="*/ 1592594 h 1724212"/>
              <a:gd name="connsiteX3-17" fmla="*/ 1995055 w 3380509"/>
              <a:gd name="connsiteY3-18" fmla="*/ 172095 h 1724212"/>
              <a:gd name="connsiteX4-19" fmla="*/ 3380509 w 3380509"/>
              <a:gd name="connsiteY4-20" fmla="*/ 560023 h 1724212"/>
              <a:gd name="connsiteX5" fmla="*/ 3380509 w 3380509"/>
              <a:gd name="connsiteY5" fmla="*/ 560023 h 1724212"/>
              <a:gd name="connsiteX0-21" fmla="*/ 0 w 3380509"/>
              <a:gd name="connsiteY0-22" fmla="*/ 947950 h 1724212"/>
              <a:gd name="connsiteX1-23" fmla="*/ 285720 w 3380509"/>
              <a:gd name="connsiteY1-24" fmla="*/ 961804 h 1724212"/>
              <a:gd name="connsiteX2-25" fmla="*/ 1514444 w 3380509"/>
              <a:gd name="connsiteY2-26" fmla="*/ 1592594 h 1724212"/>
              <a:gd name="connsiteX3-27" fmla="*/ 1995055 w 3380509"/>
              <a:gd name="connsiteY3-28" fmla="*/ 172095 h 1724212"/>
              <a:gd name="connsiteX4-29" fmla="*/ 3380509 w 3380509"/>
              <a:gd name="connsiteY4-30" fmla="*/ 560023 h 1724212"/>
              <a:gd name="connsiteX5-31" fmla="*/ 3380509 w 3380509"/>
              <a:gd name="connsiteY5-32" fmla="*/ 560023 h 1724212"/>
              <a:gd name="connsiteX0-33" fmla="*/ 0 w 3380509"/>
              <a:gd name="connsiteY0-34" fmla="*/ 947950 h 1724212"/>
              <a:gd name="connsiteX1-35" fmla="*/ 285720 w 3380509"/>
              <a:gd name="connsiteY1-36" fmla="*/ 961804 h 1724212"/>
              <a:gd name="connsiteX2-37" fmla="*/ 1514444 w 3380509"/>
              <a:gd name="connsiteY2-38" fmla="*/ 1592594 h 1724212"/>
              <a:gd name="connsiteX3-39" fmla="*/ 1852147 w 3380509"/>
              <a:gd name="connsiteY3-40" fmla="*/ 172095 h 1724212"/>
              <a:gd name="connsiteX4-41" fmla="*/ 3380509 w 3380509"/>
              <a:gd name="connsiteY4-42" fmla="*/ 560023 h 1724212"/>
              <a:gd name="connsiteX5-43" fmla="*/ 3380509 w 3380509"/>
              <a:gd name="connsiteY5-44" fmla="*/ 560023 h 1724212"/>
              <a:gd name="connsiteX0-45" fmla="*/ 0 w 3380509"/>
              <a:gd name="connsiteY0-46" fmla="*/ 942109 h 1788458"/>
              <a:gd name="connsiteX1-47" fmla="*/ 285720 w 3380509"/>
              <a:gd name="connsiteY1-48" fmla="*/ 955963 h 1788458"/>
              <a:gd name="connsiteX2-49" fmla="*/ 1514444 w 3380509"/>
              <a:gd name="connsiteY2-50" fmla="*/ 1586753 h 1788458"/>
              <a:gd name="connsiteX3-51" fmla="*/ 1809720 w 3380509"/>
              <a:gd name="connsiteY3-52" fmla="*/ 1551708 h 1788458"/>
              <a:gd name="connsiteX4-53" fmla="*/ 1852147 w 3380509"/>
              <a:gd name="connsiteY4-54" fmla="*/ 166254 h 1788458"/>
              <a:gd name="connsiteX5-55" fmla="*/ 3380509 w 3380509"/>
              <a:gd name="connsiteY5-56" fmla="*/ 554182 h 1788458"/>
              <a:gd name="connsiteX6" fmla="*/ 3380509 w 3380509"/>
              <a:gd name="connsiteY6" fmla="*/ 554182 h 178845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  <a:cxn ang="0">
                <a:pos x="connsiteX6" y="connsiteY6"/>
              </a:cxn>
            </a:cxnLst>
            <a:rect l="l" t="t" r="r" b="b"/>
            <a:pathLst>
              <a:path w="3380509" h="1788458">
                <a:moveTo>
                  <a:pt x="0" y="942109"/>
                </a:moveTo>
                <a:cubicBezTo>
                  <a:pt x="0" y="944418"/>
                  <a:pt x="33313" y="848522"/>
                  <a:pt x="285720" y="955963"/>
                </a:cubicBezTo>
                <a:cubicBezTo>
                  <a:pt x="538127" y="1063404"/>
                  <a:pt x="1260444" y="1487462"/>
                  <a:pt x="1514444" y="1586753"/>
                </a:cubicBezTo>
                <a:cubicBezTo>
                  <a:pt x="1768444" y="1686044"/>
                  <a:pt x="1753436" y="1788458"/>
                  <a:pt x="1809720" y="1551708"/>
                </a:cubicBezTo>
                <a:cubicBezTo>
                  <a:pt x="1866004" y="1314958"/>
                  <a:pt x="1590349" y="332508"/>
                  <a:pt x="1852147" y="166254"/>
                </a:cubicBezTo>
                <a:cubicBezTo>
                  <a:pt x="2113945" y="0"/>
                  <a:pt x="3125782" y="489527"/>
                  <a:pt x="3380509" y="554182"/>
                </a:cubicBezTo>
                <a:lnTo>
                  <a:pt x="3380509" y="554182"/>
                </a:lnTo>
              </a:path>
            </a:pathLst>
          </a:cu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矩形 42"/>
          <p:cNvSpPr/>
          <p:nvPr>
            <p:custDataLst>
              <p:tags r:id="rId28"/>
            </p:custDataLst>
          </p:nvPr>
        </p:nvSpPr>
        <p:spPr>
          <a:xfrm>
            <a:off x="353350" y="3494499"/>
            <a:ext cx="4644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smtClean="0">
                <a:solidFill>
                  <a:srgbClr val="FF0000"/>
                </a:solidFill>
                <a:latin typeface="Arial" panose="020b0604020202020204" pitchFamily="34" charset="0"/>
              </a:rPr>
              <a:t>共需海洋植物</a:t>
            </a:r>
            <a:r>
              <a:rPr lang="en-US" altLang="zh-CN" sz="2400" b="1" smtClean="0">
                <a:solidFill>
                  <a:srgbClr val="FF0000"/>
                </a:solidFill>
                <a:latin typeface="Arial" panose="020b0604020202020204" pitchFamily="34" charset="0"/>
              </a:rPr>
              <a:t>10+25+125=160kg</a:t>
            </a:r>
            <a:endParaRPr lang="zh-CN" altLang="en-US" sz="2400"/>
          </a:p>
        </p:txBody>
      </p:sp>
      <p:sp>
        <p:nvSpPr>
          <p:cNvPr id="44" name="矩形 43"/>
          <p:cNvSpPr/>
          <p:nvPr>
            <p:custDataLst>
              <p:tags r:id="rId29"/>
            </p:custDataLst>
          </p:nvPr>
        </p:nvSpPr>
        <p:spPr>
          <a:xfrm>
            <a:off x="1164566" y="4847178"/>
            <a:ext cx="99203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演练：</a:t>
            </a:r>
            <a:r>
              <a:rPr lang="zh-CN" altLang="en-US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如果一个人食物有</a:t>
            </a:r>
            <a:r>
              <a:rPr lang="en-US" altLang="zh-CN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1/2</a:t>
            </a:r>
            <a:r>
              <a:rPr lang="zh-CN" altLang="en-US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来自绿色植物，</a:t>
            </a:r>
            <a:r>
              <a:rPr lang="en-US" altLang="zh-CN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1/4</a:t>
            </a:r>
            <a:r>
              <a:rPr lang="zh-CN" altLang="en-US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来自小型肉食动物，</a:t>
            </a:r>
            <a:r>
              <a:rPr lang="en-US" altLang="zh-CN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1/4</a:t>
            </a:r>
            <a:r>
              <a:rPr lang="zh-CN" altLang="en-US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来自羊肉，假如传递效率</a:t>
            </a:r>
            <a:r>
              <a:rPr lang="en-US" altLang="zh-CN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10%</a:t>
            </a:r>
            <a:r>
              <a:rPr lang="zh-CN" altLang="en-US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，那么该人每增加</a:t>
            </a:r>
            <a:r>
              <a:rPr lang="en-US" altLang="zh-CN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400" b="1" smtClean="0">
                <a:solidFill>
                  <a:srgbClr val="0000CC"/>
                </a:solidFill>
                <a:ea typeface="黑体" panose="02010609060101010101" pitchFamily="49" charset="-122"/>
              </a:rPr>
              <a:t>千克体重，约消耗植物</a:t>
            </a:r>
            <a:endParaRPr lang="zh-CN" altLang="en-US" sz="2400" b="1" smtClean="0">
              <a:solidFill>
                <a:srgbClr val="0000CC"/>
              </a:solidFill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千克　　　  </a:t>
            </a:r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28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千克　　　</a:t>
            </a:r>
            <a:endParaRPr lang="zh-CN" altLang="en-US" sz="24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千克　　　 </a:t>
            </a:r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280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千克</a:t>
            </a:r>
            <a:endParaRPr lang="zh-CN" altLang="en-US" sz="2400"/>
          </a:p>
        </p:txBody>
      </p:sp>
      <p:sp>
        <p:nvSpPr>
          <p:cNvPr id="45" name="Text Box 5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934187" y="5527647"/>
            <a:ext cx="8636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kumimoji="1" lang="en-US" altLang="zh-CN" sz="36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endParaRPr kumimoji="1" lang="en-US" altLang="zh-CN" sz="3600" b="1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xit" presetSubtype="16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" presetClass="exit" presetSubtype="16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xit" presetSubtype="16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" presetClass="exit" presetSubtype="16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" presetClass="exit" presetSubtype="16" fill="hold" grpId="2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" presetClass="exit" presetSubtype="16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16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4" presetClass="exit" presetSubtype="16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" presetClass="exit" presetSubtype="16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" presetClass="exit" presetSubtype="16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" presetClass="exit" presetSubtype="16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" presetClass="exit" presetSubtype="16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2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2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2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1"/>
      <p:bldP spid="9" grpId="2"/>
      <p:bldP spid="10" grpId="3"/>
      <p:bldP spid="11" grpId="4"/>
      <p:bldP spid="24" grpId="5"/>
      <p:bldP spid="24" grpId="6"/>
      <p:bldP spid="25" grpId="7"/>
      <p:bldP spid="26" grpId="8"/>
      <p:bldP spid="26" grpId="9"/>
      <p:bldP spid="28" grpId="10"/>
      <p:bldP spid="29" grpId="11"/>
      <p:bldP spid="29" grpId="12"/>
      <p:bldP spid="30" grpId="13"/>
      <p:bldP spid="31" grpId="14"/>
      <p:bldP spid="31" grpId="15"/>
      <p:bldP spid="32" grpId="16"/>
      <p:bldP spid="32" grpId="17"/>
      <p:bldP spid="34" grpId="18"/>
      <p:bldP spid="34" grpId="19"/>
      <p:bldP spid="37" grpId="20"/>
      <p:bldP spid="39" grpId="21"/>
      <p:bldP spid="39" grpId="22"/>
      <p:bldP spid="40" grpId="23"/>
      <p:bldP spid="41" grpId="24"/>
      <p:bldP spid="41" grpId="25"/>
      <p:bldP spid="43" grpId="26"/>
      <p:bldP spid="44" grpId="27"/>
      <p:bldP spid="45" grpId="28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" name="Rectangle 142"/>
          <p:cNvSpPr>
            <a:spLocks noGrp="1" noChangeArrowheads="1"/>
          </p:cNvSpPr>
          <p:nvPr>
            <p:ph type="sldNum" sz="quarter" idx="10"/>
            <p:custDataLst>
              <p:tags r:id="rId4"/>
            </p:custDataLst>
          </p:nvPr>
        </p:nvSpPr>
        <p:spPr/>
        <p:txBody>
          <a:bodyPr/>
          <a:lstStyle/>
          <a:p>
            <a:fld id="{64144E63-D136-4512-95EF-614D83C80103}" type="slidenum">
              <a:rPr lang="zh-CN" altLang="en-US"/>
              <a:t>28</a:t>
            </a:fld>
            <a:endParaRPr lang="en-US" altLang="zh-CN"/>
          </a:p>
        </p:txBody>
      </p:sp>
      <p:sp>
        <p:nvSpPr>
          <p:cNvPr id="5124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305663"/>
            <a:ext cx="12675235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6889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演练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如图食物网中，猫头鹰的食物有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2/5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来自兔，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2/5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来自鼠，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1/5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来自蛇，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6889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则猫头鹰的体重若增加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 g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，至少需要消耗植物的重量为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0" lang="en-US" altLang="zh-C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688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endParaRPr kumimoji="0" lang="en-US" altLang="zh-C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pic>
        <p:nvPicPr>
          <p:cNvPr id="5123" name="Picture 3" descr="KTB18SWB3-404.TIF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2837674" y="1356692"/>
            <a:ext cx="3583986" cy="1460597"/>
          </a:xfrm>
          <a:prstGeom prst="rect">
            <a:avLst/>
          </a:prstGeom>
          <a:noFill/>
        </p:spPr>
      </p:pic>
      <p:sp>
        <p:nvSpPr>
          <p:cNvPr id="5125" name="Rectangl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27865" y="2920356"/>
            <a:ext cx="8606118" cy="9541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600 g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　　	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900 g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14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1 600 g	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5 600 g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26" name="Rectangl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-170329" y="4125742"/>
            <a:ext cx="11755141" cy="181588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已知高营养级求至少需要低营养级的能量时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需按照最大传递效率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进行计算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即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20×2/5÷20%÷20%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20×2/5÷20%÷20%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20×1/5÷20%÷20%÷20%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900(g)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10050487" y="672353"/>
            <a:ext cx="402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" name="Rectangle 142"/>
          <p:cNvSpPr>
            <a:spLocks noGrp="1" noChangeArrowheads="1"/>
          </p:cNvSpPr>
          <p:nvPr>
            <p:ph type="sldNum" sz="quarter" idx="10"/>
            <p:custDataLst>
              <p:tags r:id="rId4"/>
            </p:custDataLst>
          </p:nvPr>
        </p:nvSpPr>
        <p:spPr/>
        <p:txBody>
          <a:bodyPr/>
          <a:lstStyle/>
          <a:p>
            <a:fld id="{EEFFD974-6A36-4BA5-91BB-B8608C14D743}" type="slidenum">
              <a:rPr lang="zh-CN" altLang="en-US"/>
              <a:t>29</a:t>
            </a:fld>
            <a:endParaRPr lang="en-US" altLang="zh-CN"/>
          </a:p>
        </p:txBody>
      </p:sp>
      <p:sp>
        <p:nvSpPr>
          <p:cNvPr id="10244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766056"/>
            <a:ext cx="9658985" cy="1814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如图所示为某生态系统中的食物网示意图，若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同化的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总能量为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5.8×10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kJ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同化的总能量为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1.6×10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kJ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则理论上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同化的能量最多为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0" lang="en-US" altLang="zh-C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714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endParaRPr kumimoji="0" lang="en-US" altLang="zh-C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pic>
        <p:nvPicPr>
          <p:cNvPr id="10243" name="Picture 3" descr="KTB18SWB3-407.TIF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9463627" y="1573996"/>
            <a:ext cx="1733550" cy="1847850"/>
          </a:xfrm>
          <a:prstGeom prst="rect">
            <a:avLst/>
          </a:prstGeom>
          <a:noFill/>
        </p:spPr>
      </p:pic>
      <p:sp>
        <p:nvSpPr>
          <p:cNvPr id="10245" name="Rectangl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7877" y="2320366"/>
            <a:ext cx="8440615" cy="9541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4.2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kJ	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kJ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14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kJ	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2.3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kJ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246" name="Rectangl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7282" y="3880207"/>
            <a:ext cx="11618258" cy="2676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为第一营养级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均为第二营养级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三者获得的来自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的总能量最多为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5.8×10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×20%</a:t>
            </a:r>
            <a:r>
              <a:rPr lang="zh-CN" altLang="en-US" sz="2800" b="1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800" b="1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11.6×10</a:t>
            </a:r>
            <a:r>
              <a:rPr lang="en-US" altLang="zh-CN" sz="2800" b="1" baseline="3000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lang="en-US" altLang="zh-CN" sz="2800" b="1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(kJ)</a:t>
            </a:r>
            <a:r>
              <a:rPr lang="zh-CN" altLang="en-US" sz="2800" b="1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  <a:sym typeface="+mn-ea"/>
              </a:rPr>
              <a:t>，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再减去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同化的总能量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1.6×10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kJ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   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同化的能量为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1.0×10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kJ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既可捕食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又可捕食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 其同化的能量最多为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1.0×10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×20%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2.0×10</a:t>
            </a:r>
            <a:r>
              <a:rPr kumimoji="0" lang="en-US" altLang="zh-CN" sz="2800" b="1" i="0" u="none" strike="noStrike" cap="none" normalizeH="0" baseline="3000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(kJ)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5650713" y="1585519"/>
            <a:ext cx="417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32899" y="214118"/>
            <a:ext cx="2243857" cy="705600"/>
          </a:xfrm>
        </p:spPr>
        <p:txBody>
          <a:bodyPr>
            <a:normAutofit/>
          </a:bodyPr>
          <a:lstStyle/>
          <a:p>
            <a:r>
              <a:rPr lang="zh-CN" altLang="en-US" sz="2800" smtClean="0">
                <a:solidFill>
                  <a:srgbClr val="00B050"/>
                </a:solidFill>
              </a:rPr>
              <a:t>温故知新</a:t>
            </a:r>
            <a:endParaRPr lang="zh-CN" altLang="en-US" sz="2800">
              <a:solidFill>
                <a:srgbClr val="00B05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1171662" y="958444"/>
            <a:ext cx="7762613" cy="66332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400" b="1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、生态系统</a:t>
            </a:r>
            <a:r>
              <a:rPr lang="zh-CN" altLang="en-US" sz="2400" b="1">
                <a:solidFill>
                  <a:schemeClr val="tx1"/>
                </a:solidFill>
                <a:latin typeface="+mj-ea"/>
                <a:ea typeface="+mj-ea"/>
              </a:rPr>
              <a:t>的结构由哪几部分组成</a:t>
            </a:r>
            <a:r>
              <a:rPr lang="zh-CN" altLang="en-US" sz="2400" b="1" smtClean="0">
                <a:solidFill>
                  <a:schemeClr val="tx1"/>
                </a:solidFill>
                <a:latin typeface="+mj-ea"/>
                <a:ea typeface="+mj-ea"/>
              </a:rPr>
              <a:t>？</a:t>
            </a:r>
            <a:endParaRPr lang="zh-CN" altLang="en-US"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134" name="Rectangle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00068" y="7094539"/>
            <a:ext cx="1579033" cy="68326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次级</a:t>
            </a:r>
            <a:endParaRPr kumimoji="1" lang="zh-CN" altLang="en-US" sz="2400" b="1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80000"/>
              </a:lnSpc>
            </a:pP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消费者</a:t>
            </a:r>
            <a:endParaRPr kumimoji="1" lang="zh-CN" altLang="en-US" sz="2400" b="1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458923" y="2869206"/>
            <a:ext cx="11116247" cy="1678624"/>
            <a:chOff x="612775" y="4389912"/>
            <a:chExt cx="11116247" cy="1678624"/>
          </a:xfrm>
        </p:grpSpPr>
        <p:pic>
          <p:nvPicPr>
            <p:cNvPr id="16" name="Picture 2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77459" y="4393826"/>
              <a:ext cx="2156012" cy="1617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" r="9082"/>
            <a:stretch>
              <a:fillRect/>
            </a:stretch>
          </p:blipFill>
          <p:spPr bwMode="auto">
            <a:xfrm>
              <a:off x="612775" y="4398149"/>
              <a:ext cx="2197660" cy="1592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2" r="12825"/>
            <a:stretch>
              <a:fillRect/>
            </a:stretch>
          </p:blipFill>
          <p:spPr bwMode="auto">
            <a:xfrm>
              <a:off x="6530503" y="4389912"/>
              <a:ext cx="1958247" cy="1678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5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8" r="10093"/>
            <a:stretch>
              <a:fillRect/>
            </a:stretch>
          </p:blipFill>
          <p:spPr bwMode="auto">
            <a:xfrm>
              <a:off x="9628094" y="4389912"/>
              <a:ext cx="2100928" cy="1600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右箭头 19"/>
            <p:cNvSpPr/>
            <p:nvPr>
              <p:custDataLst>
                <p:tags r:id="rId15"/>
              </p:custDataLst>
            </p:nvPr>
          </p:nvSpPr>
          <p:spPr>
            <a:xfrm>
              <a:off x="3012141" y="5074583"/>
              <a:ext cx="403412" cy="309282"/>
            </a:xfrm>
            <a:prstGeom prst="rightArrow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右箭头 20"/>
            <p:cNvSpPr/>
            <p:nvPr>
              <p:custDataLst>
                <p:tags r:id="rId16"/>
              </p:custDataLst>
            </p:nvPr>
          </p:nvSpPr>
          <p:spPr>
            <a:xfrm>
              <a:off x="5944598" y="5047689"/>
              <a:ext cx="403412" cy="309282"/>
            </a:xfrm>
            <a:prstGeom prst="rightArrow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右箭头 21"/>
            <p:cNvSpPr/>
            <p:nvPr>
              <p:custDataLst>
                <p:tags r:id="rId17"/>
              </p:custDataLst>
            </p:nvPr>
          </p:nvSpPr>
          <p:spPr>
            <a:xfrm>
              <a:off x="8944683" y="5074583"/>
              <a:ext cx="403412" cy="309282"/>
            </a:xfrm>
            <a:prstGeom prst="rightArrow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3049838" y="5745679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mtClean="0">
                <a:latin typeface="宋体" panose="02010600030101010101" pitchFamily="2" charset="-122"/>
              </a:rPr>
              <a:t>食物链中箭头的方向代表</a:t>
            </a:r>
            <a:r>
              <a:rPr lang="zh-CN" altLang="en-US" sz="2800" b="1" smtClean="0">
                <a:solidFill>
                  <a:srgbClr val="FF3300"/>
                </a:solidFill>
                <a:latin typeface="宋体" panose="02010600030101010101" pitchFamily="2" charset="-122"/>
              </a:rPr>
              <a:t>能量流动</a:t>
            </a:r>
            <a:r>
              <a:rPr lang="zh-CN" altLang="en-US" sz="2800" b="1" smtClean="0">
                <a:latin typeface="宋体" panose="02010600030101010101" pitchFamily="2" charset="-122"/>
              </a:rPr>
              <a:t>的方向</a:t>
            </a:r>
            <a:endParaRPr lang="zh-CN" altLang="en-US" sz="2800"/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3044699" y="4980381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smtClean="0">
                <a:latin typeface="+mn-ea"/>
                <a:cs typeface="Times New Roman" panose="02020603050405020304"/>
                <a:sym typeface="+mn-ea"/>
              </a:rPr>
              <a:t>生态系统的</a:t>
            </a:r>
            <a:r>
              <a:rPr lang="zh-CN" altLang="zh-CN" sz="2800" b="1" kern="100" smtClean="0">
                <a:solidFill>
                  <a:srgbClr val="C00000"/>
                </a:solidFill>
                <a:latin typeface="+mn-ea"/>
                <a:cs typeface="Times New Roman" panose="02020603050405020304"/>
                <a:sym typeface="+mn-ea"/>
              </a:rPr>
              <a:t>物质循环</a:t>
            </a:r>
            <a:r>
              <a:rPr lang="zh-CN" altLang="zh-CN" sz="2800" b="1" kern="100" smtClean="0">
                <a:latin typeface="+mn-ea"/>
                <a:cs typeface="Times New Roman" panose="02020603050405020304"/>
                <a:sym typeface="+mn-ea"/>
              </a:rPr>
              <a:t>和</a:t>
            </a:r>
            <a:r>
              <a:rPr lang="zh-CN" altLang="zh-CN" sz="2800" b="1" kern="100" smtClean="0">
                <a:solidFill>
                  <a:srgbClr val="C00000"/>
                </a:solidFill>
                <a:latin typeface="+mn-ea"/>
                <a:cs typeface="Times New Roman" panose="02020603050405020304"/>
                <a:sym typeface="+mn-ea"/>
              </a:rPr>
              <a:t>能量流动</a:t>
            </a:r>
            <a:r>
              <a:rPr lang="zh-CN" altLang="zh-CN" sz="2800" b="1" kern="100" smtClean="0">
                <a:latin typeface="+mn-ea"/>
                <a:cs typeface="Times New Roman" panose="02020603050405020304"/>
                <a:sym typeface="+mn-ea"/>
              </a:rPr>
              <a:t>的</a:t>
            </a:r>
            <a:r>
              <a:rPr lang="zh-CN" altLang="zh-CN" sz="2800" b="1" kern="100" smtClean="0">
                <a:solidFill>
                  <a:srgbClr val="C00000"/>
                </a:solidFill>
                <a:latin typeface="+mn-ea"/>
                <a:cs typeface="Times New Roman" panose="02020603050405020304"/>
                <a:sym typeface="+mn-ea"/>
              </a:rPr>
              <a:t>渠道</a:t>
            </a:r>
            <a:endParaRPr lang="zh-CN" altLang="en-US" sz="2800" b="1">
              <a:latin typeface="+mn-ea"/>
            </a:endParaRPr>
          </a:p>
        </p:txBody>
      </p:sp>
      <p:sp>
        <p:nvSpPr>
          <p:cNvPr id="25" name="矩形 24"/>
          <p:cNvSpPr/>
          <p:nvPr>
            <p:custDataLst>
              <p:tags r:id="rId20"/>
            </p:custDataLst>
          </p:nvPr>
        </p:nvSpPr>
        <p:spPr>
          <a:xfrm>
            <a:off x="1150189" y="158758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altLang="zh-CN" sz="2400" b="1" smtClean="0"/>
              <a:t>2</a:t>
            </a:r>
            <a:r>
              <a:rPr lang="zh-CN" altLang="en-US" sz="2400" b="1" smtClean="0"/>
              <a:t>、什么叫食物链、食物网</a:t>
            </a:r>
            <a:r>
              <a:rPr lang="en-US" altLang="zh-CN" sz="2400" b="1" smtClean="0"/>
              <a:t>?</a:t>
            </a:r>
            <a:endParaRPr lang="en-US" altLang="zh-CN" sz="2400" b="1" smtClean="0"/>
          </a:p>
        </p:txBody>
      </p:sp>
      <p:sp>
        <p:nvSpPr>
          <p:cNvPr id="26" name="矩形 25"/>
          <p:cNvSpPr/>
          <p:nvPr>
            <p:custDataLst>
              <p:tags r:id="rId21"/>
            </p:custDataLst>
          </p:nvPr>
        </p:nvSpPr>
        <p:spPr>
          <a:xfrm>
            <a:off x="1143845" y="2191911"/>
            <a:ext cx="4357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b="1" smtClean="0"/>
              <a:t>3</a:t>
            </a:r>
            <a:r>
              <a:rPr lang="zh-CN" altLang="en-US" sz="2400" b="1" smtClean="0"/>
              <a:t>、请说出一条简单的食物链。</a:t>
            </a:r>
            <a:endParaRPr lang="zh-CN" altLang="en-US" sz="2400" b="1"/>
          </a:p>
        </p:txBody>
      </p:sp>
      <p:sp>
        <p:nvSpPr>
          <p:cNvPr id="27" name="Rectangle 2"/>
          <p:cNvSpPr txBox="1">
            <a:spLocks noChangeArrowheads="1"/>
          </p:cNvSpPr>
          <p:nvPr>
            <p:custDataLst>
              <p:tags r:id="rId22"/>
            </p:custDataLst>
          </p:nvPr>
        </p:nvSpPr>
        <p:spPr>
          <a:xfrm>
            <a:off x="671119" y="4885097"/>
            <a:ext cx="2072081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2800" b="1" smtClean="0">
                <a:latin typeface="宋体" panose="02010600030101010101" pitchFamily="2" charset="-122"/>
              </a:rPr>
              <a:t>食物链</a:t>
            </a:r>
            <a:r>
              <a:rPr kumimoji="0" lang="zh-CN" altLang="en-US" sz="2800" b="1" i="0" u="none" strike="noStrike" kern="1200" cap="none" spc="300" normalizeH="0" baseline="0" noProof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意义：</a:t>
            </a:r>
            <a:endParaRPr kumimoji="0" lang="zh-CN" altLang="en-US" sz="2800" b="1" i="0" u="none" strike="noStrike" kern="1200" cap="none" spc="30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1"/>
      <p:bldP spid="25" grpId="2"/>
      <p:bldP spid="26" grpId="3"/>
      <p:bldP spid="27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" name="Rectangle 142"/>
          <p:cNvSpPr>
            <a:spLocks noGrp="1" noChangeArrowheads="1"/>
          </p:cNvSpPr>
          <p:nvPr>
            <p:ph type="sldNum" sz="quarter" idx="10"/>
            <p:custDataLst>
              <p:tags r:id="rId4"/>
            </p:custDataLst>
          </p:nvPr>
        </p:nvSpPr>
        <p:spPr/>
        <p:txBody>
          <a:bodyPr/>
          <a:lstStyle/>
          <a:p>
            <a:fld id="{2D583944-1C42-43B3-9BF8-F4DB3BBEF848}" type="slidenum">
              <a:rPr lang="zh-CN" altLang="en-US"/>
              <a:t>30</a:t>
            </a:fld>
            <a:endParaRPr lang="en-US" altLang="zh-CN"/>
          </a:p>
        </p:txBody>
      </p:sp>
      <p:sp>
        <p:nvSpPr>
          <p:cNvPr id="717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20314"/>
            <a:ext cx="10358120" cy="166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某生态系统中存在如图所示的食物网，如将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的食物比例由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∶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∶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调整为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∶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，能量传递效率按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计算，该生态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系统能承载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的数量是原来的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14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171" name="Picture 3" descr="KTB18SWB3-405.TIF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8165295" y="1742086"/>
            <a:ext cx="1257300" cy="1009650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3059" y="1884199"/>
            <a:ext cx="9834282" cy="9541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1.375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　　	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1.875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</a:t>
            </a:r>
            <a:endParaRPr kumimoji="0" lang="zh-CN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143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1.273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	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0.575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9274" y="2815305"/>
            <a:ext cx="10907395" cy="3538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由于生产者没有改变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所以流向该生态系统的总能量没有变化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原来的能量为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则需要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提供的能量为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1/2 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÷10%÷10%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1/2 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÷10%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55 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B05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改变食物比例后的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的能量设为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则需要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提供的能量为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2/3 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÷10%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1/3 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÷10%÷10%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 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根据题意可知：</a:t>
            </a:r>
            <a:endParaRPr kumimoji="0" lang="en-US" altLang="zh-CN" sz="28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55 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 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，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MingLiU_HKSCS" panose="02020500000000000000" pitchFamily="18" charset="-120"/>
            </a:endParaRPr>
          </a:p>
          <a:p>
            <a:pPr marL="0" marR="0" lvl="0" indent="7143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00600"/>
                <a:tab pos="9372600"/>
              </a:tabLst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MingLiU_HKSCS" panose="02020500000000000000" pitchFamily="18" charset="-120"/>
              </a:rPr>
              <a:t>       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en-US" altLang="zh-CN" sz="2800" b="1" i="1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1.375</a:t>
            </a: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624475" y="1263134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36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63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7050" y="3604895"/>
            <a:ext cx="9120505" cy="22453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1"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右图中的①、 ② 、③分别表示同一生态系统中不同营养级间能量传递的多少，它们之间的关系应该是（   </a:t>
            </a:r>
            <a:r>
              <a:rPr kumimoji="1"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  A  </a:t>
            </a:r>
            <a:r>
              <a:rPr kumimoji="1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r>
              <a:rPr kumimoji="1"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&lt; </a:t>
            </a:r>
            <a:r>
              <a:rPr kumimoji="1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② &lt; ③  </a:t>
            </a:r>
            <a:r>
              <a:rPr kumimoji="1"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  B  </a:t>
            </a:r>
            <a:r>
              <a:rPr kumimoji="1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① &gt; ② &gt; ③ </a:t>
            </a:r>
            <a:endParaRPr kumimoji="1" lang="en-US" altLang="zh-CN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  C  </a:t>
            </a:r>
            <a:r>
              <a:rPr kumimoji="1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① = ② = ③ </a:t>
            </a:r>
            <a:r>
              <a:rPr kumimoji="1"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  D  </a:t>
            </a:r>
            <a:r>
              <a:rPr kumimoji="1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① = ②+③ </a:t>
            </a:r>
            <a:endParaRPr kumimoji="1" lang="en-US" altLang="zh-CN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"/>
          <p:cNvGrpSpPr/>
          <p:nvPr>
            <p:custDataLst>
              <p:tags r:id="rId4"/>
            </p:custDataLst>
          </p:nvPr>
        </p:nvGrpSpPr>
        <p:grpSpPr>
          <a:xfrm>
            <a:off x="9647767" y="3716338"/>
            <a:ext cx="1828800" cy="2590800"/>
            <a:chOff x="4560" y="2352"/>
            <a:chExt cx="864" cy="1632"/>
          </a:xfrm>
        </p:grpSpPr>
        <p:sp>
          <p:nvSpPr>
            <p:cNvPr id="16388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704" y="3744"/>
              <a:ext cx="576" cy="24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sz="2400">
                  <a:latin typeface="华文新魏" panose="02010800040101010101" pitchFamily="2" charset="-122"/>
                  <a:ea typeface="华文新魏" panose="02010800040101010101" pitchFamily="2" charset="-122"/>
                </a:rPr>
                <a:t>生产者</a:t>
              </a:r>
              <a:endParaRPr kumimoji="1"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6389" name="Rectangle 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560" y="3264"/>
              <a:ext cx="864" cy="24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sz="2400">
                  <a:latin typeface="华文新魏" panose="02010800040101010101" pitchFamily="2" charset="-122"/>
                  <a:ea typeface="华文新魏" panose="02010800040101010101" pitchFamily="2" charset="-122"/>
                </a:rPr>
                <a:t>初级消费者</a:t>
              </a:r>
              <a:endParaRPr kumimoji="1"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6390" name="Rectangle 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560" y="2784"/>
              <a:ext cx="864" cy="24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sz="2400">
                  <a:latin typeface="华文新魏" panose="02010800040101010101" pitchFamily="2" charset="-122"/>
                  <a:ea typeface="华文新魏" panose="02010800040101010101" pitchFamily="2" charset="-122"/>
                </a:rPr>
                <a:t>次级消费者</a:t>
              </a:r>
              <a:endParaRPr kumimoji="1"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6391" name="Rectangle 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560" y="2352"/>
              <a:ext cx="864" cy="24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sz="2400">
                  <a:latin typeface="华文新魏" panose="02010800040101010101" pitchFamily="2" charset="-122"/>
                  <a:ea typeface="华文新魏" panose="02010800040101010101" pitchFamily="2" charset="-122"/>
                </a:rPr>
                <a:t>三级消费者</a:t>
              </a:r>
              <a:endParaRPr kumimoji="1"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6392" name="Line 8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 flipH="1" flipV="1">
              <a:off x="4992" y="3504"/>
              <a:ext cx="0" cy="19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3" name="Line 9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 flipV="1">
              <a:off x="4992" y="3024"/>
              <a:ext cx="0" cy="19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4" name="Line 10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 flipV="1">
              <a:off x="4992" y="2592"/>
              <a:ext cx="0" cy="19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5" name="Rectangle 1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992" y="3492"/>
              <a:ext cx="233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华文新魏" panose="02010800040101010101" pitchFamily="2" charset="-122"/>
                  <a:ea typeface="华文新魏" panose="02010800040101010101" pitchFamily="2" charset="-122"/>
                </a:rPr>
                <a:t>①</a:t>
              </a:r>
              <a:endParaRPr kumimoji="1" lang="en-US" altLang="zh-CN" sz="24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6396" name="Rectangle 1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992" y="3024"/>
              <a:ext cx="233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华文新魏" panose="02010800040101010101" pitchFamily="2" charset="-122"/>
                  <a:ea typeface="华文新魏" panose="02010800040101010101" pitchFamily="2" charset="-122"/>
                </a:rPr>
                <a:t>②</a:t>
              </a:r>
              <a:endParaRPr kumimoji="1" lang="en-US" altLang="zh-CN" sz="24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6397" name="Rectangle 1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992" y="2532"/>
              <a:ext cx="233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华文新魏" panose="02010800040101010101" pitchFamily="2" charset="-122"/>
                  <a:ea typeface="华文新魏" panose="02010800040101010101" pitchFamily="2" charset="-122"/>
                </a:rPr>
                <a:t>③</a:t>
              </a:r>
              <a:endParaRPr kumimoji="1" lang="en-US" altLang="zh-CN" sz="24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16398" name="Rectangle 1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838565" y="4002405"/>
            <a:ext cx="441960" cy="64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kumimoji="1" lang="en-US" altLang="zh-CN" sz="360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endParaRPr kumimoji="1" lang="en-US" altLang="zh-CN" sz="3600">
              <a:solidFill>
                <a:srgbClr val="FF33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399" name="Rectangle 15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46185" y="511543"/>
            <a:ext cx="11412415" cy="2636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大象是植食性动物，有一种蜣螂则专门以象粪为食，设大象在某段时间所同化的能量为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sz="28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kJ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，则这部分能量中流入蜣螂体内的约为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3200" b="1"/>
              <a:t>    </a:t>
            </a:r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0kJ               </a:t>
            </a:r>
            <a:r>
              <a:rPr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</a:t>
            </a:r>
            <a:r>
              <a:rPr lang="en-US" altLang="zh-CN" sz="2800" b="1" baseline="30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kJ  </a:t>
            </a:r>
            <a:endParaRPr lang="en-US" altLang="zh-CN" sz="28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2×10</a:t>
            </a:r>
            <a:r>
              <a:rPr lang="en-US" altLang="zh-CN" sz="2800" b="1" baseline="30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kJ           D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</a:t>
            </a:r>
            <a:r>
              <a:rPr lang="en-US" altLang="zh-CN" sz="2800" b="1" baseline="30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－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2×10</a:t>
            </a:r>
            <a:r>
              <a:rPr lang="en-US" altLang="zh-CN" sz="2800" b="1" baseline="30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</a:t>
            </a:r>
            <a:endParaRPr lang="en-US" altLang="zh-CN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400" name="Rectangle 1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904578" y="1021495"/>
            <a:ext cx="492443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360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  <a:endParaRPr kumimoji="1" lang="en-US" altLang="zh-CN" sz="3600">
              <a:solidFill>
                <a:srgbClr val="FF33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1296035" y="2608580"/>
            <a:ext cx="8545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象粪中包含生产者同化的能量，大象同化的能量没有流入蜣螂。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401" name="New picture"/>
          <p:cNvPicPr/>
          <p:nvPr>
            <p:custDataLst>
              <p:tags r:id="rId2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2573000" y="11379200"/>
            <a:ext cx="355600" cy="2667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16398" grpId="1"/>
      <p:bldP spid="16400" grpId="2"/>
      <p:bldP spid="3" grpId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18434" name="组合 2"/>
          <p:cNvGrpSpPr/>
          <p:nvPr>
            <p:custDataLst>
              <p:tags r:id="rId3"/>
            </p:custDataLst>
          </p:nvPr>
        </p:nvGrpSpPr>
        <p:grpSpPr>
          <a:xfrm>
            <a:off x="2081" y="0"/>
            <a:ext cx="12188156" cy="828522"/>
            <a:chOff x="-6" y="395508"/>
            <a:chExt cx="12190413" cy="1157520"/>
          </a:xfrm>
        </p:grpSpPr>
        <p:sp>
          <p:nvSpPr>
            <p:cNvPr id="11" name="矩形 10"/>
            <p:cNvSpPr/>
            <p:nvPr>
              <p:custDataLst>
                <p:tags r:id="rId4"/>
              </p:custDataLst>
            </p:nvPr>
          </p:nvSpPr>
          <p:spPr>
            <a:xfrm flipH="1">
              <a:off x="-6" y="395508"/>
              <a:ext cx="12190413" cy="1157520"/>
            </a:xfrm>
            <a:prstGeom prst="rect">
              <a:avLst/>
            </a:prstGeom>
            <a:solidFill>
              <a:srgbClr val="18D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/>
            </a:p>
          </p:txBody>
        </p:sp>
        <p:sp>
          <p:nvSpPr>
            <p:cNvPr id="18444" name="矩形 3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92391" y="561401"/>
              <a:ext cx="3405618" cy="813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14" tIns="45707" rIns="91414" bIns="45707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课堂小结</a:t>
              </a:r>
              <a:endPara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372792" y="940896"/>
          <a:ext cx="9721866" cy="53990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name="BMP 图像" r:id="rId7" imgW="7858125" imgH="5172075" progId="Paint.Picture">
                  <p:embed/>
                </p:oleObj>
              </mc:Choice>
              <mc:Fallback>
                <p:oleObj name="BMP 图像" r:id="rId7" imgW="7858125" imgH="5172075" progId="Paint.Picture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2792" y="940896"/>
                        <a:ext cx="9721866" cy="539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5" name="New picture" hidden="1"/>
          <p:cNvPicPr/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036338" y="12418300"/>
            <a:ext cx="380929" cy="495208"/>
          </a:xfrm>
          <a:prstGeom prst="cube">
            <a:avLst/>
          </a:prstGeom>
        </p:spPr>
      </p:pic>
      <p:pic>
        <p:nvPicPr>
          <p:cNvPr id="18446" name="New picture"/>
          <p:cNvPicPr/>
          <p:nvPr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582337" y="12088161"/>
            <a:ext cx="355534" cy="253953"/>
          </a:xfrm>
          <a:prstGeom prst="cube">
            <a:avLst/>
          </a:prstGeom>
        </p:spPr>
      </p:pic>
      <p:pic>
        <p:nvPicPr>
          <p:cNvPr id="18447" name="New picture"/>
          <p:cNvPicPr/>
          <p:nvPr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344400" y="11366500"/>
            <a:ext cx="317500" cy="241300"/>
          </a:xfrm>
          <a:prstGeom prst="cube">
            <a:avLst/>
          </a:prstGeom>
        </p:spPr>
      </p:pic>
    </p:spTree>
  </p:cSld>
  <p:clrMapOvr>
    <a:masterClrMapping/>
  </p:clrMapOvr>
  <p:transition spd="slow">
    <p:push dir="u"/>
  </p:transition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body" idx="4294967295"/>
            <p:custDataLst>
              <p:tags r:id="rId3"/>
            </p:custDataLst>
          </p:nvPr>
        </p:nvSpPr>
        <p:spPr>
          <a:xfrm>
            <a:off x="2982741" y="1405507"/>
            <a:ext cx="7800277" cy="431919"/>
          </a:xfrm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生态系统中能量的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输入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、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传递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、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转化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和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散失</a:t>
            </a:r>
            <a:r>
              <a: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过程。</a:t>
            </a:r>
            <a:endParaRPr kumimoji="1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79659" y="2262398"/>
            <a:ext cx="1882247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“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输入”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——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511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27901" y="3149301"/>
            <a:ext cx="1882247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“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传递”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——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512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30739" y="4082872"/>
            <a:ext cx="1882247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“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转化”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——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513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30738" y="5111721"/>
            <a:ext cx="1882247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“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散失”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——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514" name="Text Box 10"/>
          <p:cNvSpPr txBox="1"/>
          <p:nvPr>
            <p:custDataLst>
              <p:tags r:id="rId8"/>
            </p:custDataLst>
          </p:nvPr>
        </p:nvSpPr>
        <p:spPr>
          <a:xfrm>
            <a:off x="3005587" y="2319038"/>
            <a:ext cx="813111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smtClean="0">
                <a:latin typeface="Arial" panose="020b0604020202020204" pitchFamily="34" charset="0"/>
                <a:ea typeface="黑体" panose="02010609060101010101" pitchFamily="49" charset="-122"/>
              </a:rPr>
              <a:t>绿色植物通过</a:t>
            </a:r>
            <a:r>
              <a:rPr lang="zh-CN" altLang="en-US" sz="2400" b="1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光合作用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固定太阳能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49" charset="-122"/>
              </a:rPr>
              <a:t>是能量输入主要途径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1515" name="Text Box 11"/>
          <p:cNvSpPr txBox="1"/>
          <p:nvPr>
            <p:custDataLst>
              <p:tags r:id="rId9"/>
            </p:custDataLst>
          </p:nvPr>
        </p:nvSpPr>
        <p:spPr>
          <a:xfrm>
            <a:off x="2988335" y="3145438"/>
            <a:ext cx="5753498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Arial" panose="020b0604020202020204" pitchFamily="34" charset="0"/>
                <a:ea typeface="黑体" panose="02010609060101010101" pitchFamily="49" charset="-122"/>
              </a:rPr>
              <a:t>能量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49" charset="-122"/>
              </a:rPr>
              <a:t>沿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食物链和</a:t>
            </a:r>
            <a:r>
              <a:rPr lang="zh-CN" altLang="en-US" sz="2400" b="1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食物网</a:t>
            </a:r>
            <a:r>
              <a:rPr lang="zh-CN" altLang="en-US" sz="2400" b="1" smtClean="0">
                <a:latin typeface="Arial" panose="020b0604020202020204" pitchFamily="34" charset="0"/>
                <a:ea typeface="黑体" panose="02010609060101010101" pitchFamily="49" charset="-122"/>
              </a:rPr>
              <a:t>的营养级逐级传递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1516" name="Picture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7560" y="3818299"/>
            <a:ext cx="7200900" cy="1000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7" name="Text Box 13"/>
          <p:cNvSpPr txBox="1"/>
          <p:nvPr>
            <p:custDataLst>
              <p:tags r:id="rId12"/>
            </p:custDataLst>
          </p:nvPr>
        </p:nvSpPr>
        <p:spPr>
          <a:xfrm>
            <a:off x="2928589" y="5159616"/>
            <a:ext cx="420660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Arial" panose="020b0604020202020204" pitchFamily="34" charset="0"/>
                <a:ea typeface="黑体" panose="02010609060101010101" pitchFamily="49" charset="-122"/>
              </a:rPr>
              <a:t>通过细胞呼吸以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热能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49" charset="-122"/>
              </a:rPr>
              <a:t>形式散失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5370" name="矩形 11"/>
          <p:cNvSpPr/>
          <p:nvPr>
            <p:custDataLst>
              <p:tags r:id="rId13"/>
            </p:custDataLst>
          </p:nvPr>
        </p:nvSpPr>
        <p:spPr>
          <a:xfrm>
            <a:off x="367990" y="1345109"/>
            <a:ext cx="269176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+mj-ea"/>
                <a:ea typeface="+mj-ea"/>
              </a:rPr>
              <a:t>1</a:t>
            </a:r>
            <a:r>
              <a:rPr lang="en-US" altLang="zh-CN" sz="2400" b="1" smtClean="0">
                <a:latin typeface="+mj-ea"/>
                <a:ea typeface="+mj-ea"/>
              </a:rPr>
              <a:t>.</a:t>
            </a:r>
            <a:r>
              <a:rPr lang="zh-CN" altLang="en-US" sz="2400" b="1" smtClean="0">
                <a:latin typeface="+mj-ea"/>
                <a:ea typeface="+mj-ea"/>
              </a:rPr>
              <a:t> 能量流动概念：</a:t>
            </a:r>
            <a:endParaRPr lang="zh-CN" altLang="en-US" sz="2400" b="1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219469" y="448948"/>
            <a:ext cx="654260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 w="11430"/>
                <a:solidFill>
                  <a:srgbClr val="00B050"/>
                </a:solidFill>
                <a:uLnTx/>
                <a:uFillTx/>
                <a:latin typeface="+mn-ea"/>
                <a:cs typeface="+mn-cs"/>
              </a:rPr>
              <a:t>一、能量流动的过程</a:t>
            </a:r>
            <a:endParaRPr kumimoji="0" lang="zh-CN" altLang="en-US" sz="3200" b="1" i="0" u="none" strike="noStrike" kern="1200" cap="none" spc="0" normalizeH="0" baseline="0" noProof="0">
              <a:ln w="11430"/>
              <a:solidFill>
                <a:srgbClr val="00B050"/>
              </a:solidFill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uild="p"/>
      <p:bldP spid="21510" grpId="1"/>
      <p:bldP spid="21511" grpId="2"/>
      <p:bldP spid="21512" grpId="3"/>
      <p:bldP spid="21513" grpId="4"/>
      <p:bldP spid="21514" grpId="5"/>
      <p:bldP spid="21515" grpId="6"/>
      <p:bldP spid="21517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9219" name="Text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7180" y="796785"/>
            <a:ext cx="1991054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科学方法</a:t>
            </a:r>
            <a:endParaRPr lang="zh-CN" altLang="en-US" sz="28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801014" y="6017692"/>
            <a:ext cx="1402263" cy="460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个体水平</a:t>
            </a:r>
            <a:endParaRPr lang="zh-CN" altLang="en-US" sz="2400" b="1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8012099" y="4817988"/>
            <a:ext cx="1402263" cy="460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群体水平</a:t>
            </a:r>
            <a:endParaRPr lang="zh-CN" altLang="en-US" sz="2400" b="1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2"/>
          <p:cNvSpPr txBox="1"/>
          <p:nvPr>
            <p:custDataLst>
              <p:tags r:id="rId7"/>
            </p:custDataLst>
          </p:nvPr>
        </p:nvSpPr>
        <p:spPr>
          <a:xfrm>
            <a:off x="3414379" y="1217027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研究能量流动的基本思路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8"/>
          <p:cNvSpPr txBox="1"/>
          <p:nvPr>
            <p:custDataLst>
              <p:tags r:id="rId8"/>
            </p:custDataLst>
          </p:nvPr>
        </p:nvSpPr>
        <p:spPr>
          <a:xfrm>
            <a:off x="655930" y="1828317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能量流经一个种群的情况可以图示如下：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8"/>
          <p:cNvSpPr txBox="1"/>
          <p:nvPr>
            <p:custDataLst>
              <p:tags r:id="rId9"/>
            </p:custDataLst>
          </p:nvPr>
        </p:nvSpPr>
        <p:spPr>
          <a:xfrm>
            <a:off x="6472248" y="1818446"/>
            <a:ext cx="5195334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如果将这个种群作为一个整体来研究，则左图可概括成下图形式，从中可看出分析能量流动的基本思路。</a:t>
            </a:r>
            <a:endParaRPr lang="en-US" altLang="zh-CN" sz="2000" b="1" smtClean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6771735" y="5417715"/>
            <a:ext cx="5037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mtClean="0">
                <a:solidFill>
                  <a:srgbClr val="0033CC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如果将一个营养级中的</a:t>
            </a:r>
            <a:r>
              <a:rPr lang="zh-CN" altLang="en-US" sz="2000" b="1" smtClean="0">
                <a:solidFill>
                  <a:srgbClr val="FF0000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所有种群</a:t>
            </a:r>
            <a:r>
              <a:rPr lang="zh-CN" altLang="en-US" sz="2000" b="1" smtClean="0">
                <a:solidFill>
                  <a:srgbClr val="0033CC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作为一个</a:t>
            </a:r>
            <a:endParaRPr lang="en-US" altLang="zh-CN" sz="2000" b="1" smtClean="0">
              <a:solidFill>
                <a:srgbClr val="0033CC"/>
              </a:solidFill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smtClean="0">
                <a:solidFill>
                  <a:srgbClr val="0033CC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整体，那么左图将概括为何种形式呢？</a:t>
            </a:r>
            <a:endParaRPr lang="zh-CN" altLang="en-US" sz="2000" b="1">
              <a:solidFill>
                <a:srgbClr val="0033CC"/>
              </a:solidFill>
              <a:latin typeface="+mj-ea"/>
              <a:ea typeface="+mj-ea"/>
            </a:endParaRPr>
          </a:p>
        </p:txBody>
      </p:sp>
      <p:sp>
        <p:nvSpPr>
          <p:cNvPr id="15" name="Text Box 3"/>
          <p:cNvSpPr txBox="1"/>
          <p:nvPr>
            <p:custDataLst>
              <p:tags r:id="rId11"/>
            </p:custDataLst>
          </p:nvPr>
        </p:nvSpPr>
        <p:spPr>
          <a:xfrm>
            <a:off x="6642894" y="3301193"/>
            <a:ext cx="931652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能量输入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Rectangle 5"/>
          <p:cNvSpPr/>
          <p:nvPr>
            <p:custDataLst>
              <p:tags r:id="rId12"/>
            </p:custDataLst>
          </p:nvPr>
        </p:nvSpPr>
        <p:spPr>
          <a:xfrm>
            <a:off x="8116773" y="3461409"/>
            <a:ext cx="1114045" cy="665162"/>
          </a:xfrm>
          <a:prstGeom prst="rect">
            <a:avLst/>
          </a:prstGeom>
          <a:solidFill>
            <a:srgbClr val="CCECFF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rgbClr val="FF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种群</a:t>
            </a:r>
            <a:endParaRPr lang="zh-CN" altLang="en-US" sz="2800" b="1">
              <a:solidFill>
                <a:srgbClr val="FF66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Text Box 6"/>
          <p:cNvSpPr txBox="1"/>
          <p:nvPr>
            <p:custDataLst>
              <p:tags r:id="rId13"/>
            </p:custDataLst>
          </p:nvPr>
        </p:nvSpPr>
        <p:spPr>
          <a:xfrm>
            <a:off x="9811384" y="3476716"/>
            <a:ext cx="1636423" cy="52387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能量储存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Text Box 7"/>
          <p:cNvSpPr txBox="1"/>
          <p:nvPr>
            <p:custDataLst>
              <p:tags r:id="rId14"/>
            </p:custDataLst>
          </p:nvPr>
        </p:nvSpPr>
        <p:spPr>
          <a:xfrm>
            <a:off x="9800841" y="4314916"/>
            <a:ext cx="1638339" cy="52387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能量散失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Line 8"/>
          <p:cNvSpPr/>
          <p:nvPr>
            <p:custDataLst>
              <p:tags r:id="rId15"/>
            </p:custDataLst>
          </p:nvPr>
        </p:nvSpPr>
        <p:spPr>
          <a:xfrm flipV="1">
            <a:off x="7509090" y="3754706"/>
            <a:ext cx="608921" cy="2367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20" name="Line 9"/>
          <p:cNvSpPr/>
          <p:nvPr>
            <p:custDataLst>
              <p:tags r:id="rId16"/>
            </p:custDataLst>
          </p:nvPr>
        </p:nvSpPr>
        <p:spPr>
          <a:xfrm>
            <a:off x="8693784" y="4107881"/>
            <a:ext cx="2196" cy="54397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1" name="Line 10"/>
          <p:cNvSpPr/>
          <p:nvPr>
            <p:custDataLst>
              <p:tags r:id="rId17"/>
            </p:custDataLst>
          </p:nvPr>
        </p:nvSpPr>
        <p:spPr>
          <a:xfrm flipV="1">
            <a:off x="8676532" y="4643228"/>
            <a:ext cx="1140882" cy="12431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22" name="Line 11"/>
          <p:cNvSpPr/>
          <p:nvPr>
            <p:custDataLst>
              <p:tags r:id="rId18"/>
            </p:custDataLst>
          </p:nvPr>
        </p:nvSpPr>
        <p:spPr>
          <a:xfrm flipV="1">
            <a:off x="9227664" y="3728828"/>
            <a:ext cx="563872" cy="1099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23" name="矩形 22"/>
          <p:cNvSpPr/>
          <p:nvPr>
            <p:custDataLst>
              <p:tags r:id="rId19"/>
            </p:custDataLst>
          </p:nvPr>
        </p:nvSpPr>
        <p:spPr>
          <a:xfrm>
            <a:off x="194302" y="256002"/>
            <a:ext cx="654260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 w="11430"/>
                <a:solidFill>
                  <a:srgbClr val="00B050"/>
                </a:solidFill>
                <a:uLnTx/>
                <a:uFillTx/>
                <a:latin typeface="+mn-ea"/>
                <a:cs typeface="+mn-cs"/>
              </a:rPr>
              <a:t>一、能量流动的过程</a:t>
            </a:r>
            <a:endParaRPr kumimoji="0" lang="zh-CN" altLang="en-US" sz="3200" b="1" i="0" u="none" strike="noStrike" kern="1200" cap="none" spc="0" normalizeH="0" baseline="0" noProof="0">
              <a:ln w="11430"/>
              <a:solidFill>
                <a:srgbClr val="00B050"/>
              </a:solidFill>
              <a:uLnTx/>
              <a:uFillTx/>
              <a:latin typeface="+mn-ea"/>
              <a:cs typeface="+mn-cs"/>
            </a:endParaRPr>
          </a:p>
        </p:txBody>
      </p:sp>
      <p:sp>
        <p:nvSpPr>
          <p:cNvPr id="39" name="Text Box 3"/>
          <p:cNvSpPr txBox="1"/>
          <p:nvPr>
            <p:custDataLst>
              <p:tags r:id="rId20"/>
            </p:custDataLst>
          </p:nvPr>
        </p:nvSpPr>
        <p:spPr>
          <a:xfrm>
            <a:off x="354938" y="3733448"/>
            <a:ext cx="1379921" cy="400110"/>
          </a:xfrm>
          <a:prstGeom prst="rect">
            <a:avLst/>
          </a:prstGeom>
          <a:solidFill>
            <a:srgbClr val="75DBFF"/>
          </a:solidFill>
          <a:ln w="9525">
            <a:solidFill>
              <a:schemeClr val="bg1"/>
            </a:solidFill>
            <a:prstDash val="lgDashDotDot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能量输入</a:t>
            </a:r>
            <a:endParaRPr lang="zh-CN" altLang="en-US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Line 4"/>
          <p:cNvSpPr/>
          <p:nvPr>
            <p:custDataLst>
              <p:tags r:id="rId21"/>
            </p:custDataLst>
          </p:nvPr>
        </p:nvSpPr>
        <p:spPr>
          <a:xfrm flipV="1">
            <a:off x="1090569" y="2855343"/>
            <a:ext cx="1204058" cy="844202"/>
          </a:xfrm>
          <a:prstGeom prst="line">
            <a:avLst/>
          </a:prstGeom>
          <a:ln w="38100" cap="flat" cmpd="sng">
            <a:solidFill>
              <a:srgbClr val="0099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Rectangle 5"/>
          <p:cNvSpPr/>
          <p:nvPr>
            <p:custDataLst>
              <p:tags r:id="rId22"/>
            </p:custDataLst>
          </p:nvPr>
        </p:nvSpPr>
        <p:spPr>
          <a:xfrm>
            <a:off x="2289023" y="2655033"/>
            <a:ext cx="825113" cy="400110"/>
          </a:xfrm>
          <a:prstGeom prst="rect">
            <a:avLst/>
          </a:prstGeom>
          <a:solidFill>
            <a:srgbClr val="75DBFF"/>
          </a:solidFill>
          <a:ln w="9525">
            <a:solidFill>
              <a:schemeClr val="bg1"/>
            </a:solidFill>
            <a:prstDash val="lgDashDotDot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个体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Line 9"/>
          <p:cNvSpPr/>
          <p:nvPr>
            <p:custDataLst>
              <p:tags r:id="rId23"/>
            </p:custDataLst>
          </p:nvPr>
        </p:nvSpPr>
        <p:spPr>
          <a:xfrm>
            <a:off x="3262778" y="5069127"/>
            <a:ext cx="351690" cy="20458"/>
          </a:xfrm>
          <a:prstGeom prst="line">
            <a:avLst/>
          </a:prstGeom>
          <a:ln w="38100" cap="flat" cmpd="sng">
            <a:solidFill>
              <a:srgbClr val="0099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Text Box 7"/>
          <p:cNvSpPr txBox="1"/>
          <p:nvPr>
            <p:custDataLst>
              <p:tags r:id="rId24"/>
            </p:custDataLst>
          </p:nvPr>
        </p:nvSpPr>
        <p:spPr>
          <a:xfrm>
            <a:off x="3654416" y="2641571"/>
            <a:ext cx="2289185" cy="369332"/>
          </a:xfrm>
          <a:prstGeom prst="rect">
            <a:avLst/>
          </a:prstGeom>
          <a:noFill/>
          <a:ln w="9525">
            <a:solidFill>
              <a:srgbClr val="75DB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储存在体内的能量</a:t>
            </a:r>
            <a:endParaRPr lang="zh-CN" altLang="en-US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Line 8"/>
          <p:cNvSpPr/>
          <p:nvPr>
            <p:custDataLst>
              <p:tags r:id="rId25"/>
            </p:custDataLst>
          </p:nvPr>
        </p:nvSpPr>
        <p:spPr>
          <a:xfrm>
            <a:off x="2865963" y="3062668"/>
            <a:ext cx="757131" cy="275755"/>
          </a:xfrm>
          <a:prstGeom prst="line">
            <a:avLst/>
          </a:prstGeom>
          <a:ln w="38100" cap="flat" cmpd="sng">
            <a:solidFill>
              <a:srgbClr val="0099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Text Box 6"/>
          <p:cNvSpPr txBox="1"/>
          <p:nvPr>
            <p:custDataLst>
              <p:tags r:id="rId26"/>
            </p:custDataLst>
          </p:nvPr>
        </p:nvSpPr>
        <p:spPr>
          <a:xfrm>
            <a:off x="3658631" y="3126847"/>
            <a:ext cx="2509256" cy="369332"/>
          </a:xfrm>
          <a:prstGeom prst="rect">
            <a:avLst/>
          </a:prstGeom>
          <a:noFill/>
          <a:ln w="9525">
            <a:solidFill>
              <a:srgbClr val="75DB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呼吸作用散失的能量</a:t>
            </a:r>
            <a:endParaRPr lang="zh-CN" altLang="en-US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Line 20"/>
          <p:cNvSpPr/>
          <p:nvPr>
            <p:custDataLst>
              <p:tags r:id="rId27"/>
            </p:custDataLst>
          </p:nvPr>
        </p:nvSpPr>
        <p:spPr>
          <a:xfrm flipV="1">
            <a:off x="1702965" y="3933645"/>
            <a:ext cx="489332" cy="9181"/>
          </a:xfrm>
          <a:prstGeom prst="line">
            <a:avLst/>
          </a:prstGeom>
          <a:ln w="28575" cap="flat" cmpd="sng">
            <a:solidFill>
              <a:srgbClr val="0099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Rectangle 5"/>
          <p:cNvSpPr/>
          <p:nvPr>
            <p:custDataLst>
              <p:tags r:id="rId28"/>
            </p:custDataLst>
          </p:nvPr>
        </p:nvSpPr>
        <p:spPr>
          <a:xfrm>
            <a:off x="2203945" y="3770279"/>
            <a:ext cx="824481" cy="400110"/>
          </a:xfrm>
          <a:prstGeom prst="rect">
            <a:avLst/>
          </a:prstGeom>
          <a:solidFill>
            <a:srgbClr val="75DBFF"/>
          </a:solidFill>
          <a:ln w="9525">
            <a:solidFill>
              <a:schemeClr val="bg1"/>
            </a:solidFill>
            <a:prstDash val="lgDashDotDot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个体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Line 9"/>
          <p:cNvSpPr/>
          <p:nvPr>
            <p:custDataLst>
              <p:tags r:id="rId29"/>
            </p:custDataLst>
          </p:nvPr>
        </p:nvSpPr>
        <p:spPr>
          <a:xfrm>
            <a:off x="3032462" y="3949330"/>
            <a:ext cx="575516" cy="1567"/>
          </a:xfrm>
          <a:prstGeom prst="line">
            <a:avLst/>
          </a:prstGeom>
          <a:ln w="38100" cap="flat" cmpd="sng">
            <a:solidFill>
              <a:srgbClr val="0099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Line 8"/>
          <p:cNvSpPr/>
          <p:nvPr>
            <p:custDataLst>
              <p:tags r:id="rId30"/>
            </p:custDataLst>
          </p:nvPr>
        </p:nvSpPr>
        <p:spPr>
          <a:xfrm>
            <a:off x="2863454" y="4163468"/>
            <a:ext cx="751014" cy="348147"/>
          </a:xfrm>
          <a:prstGeom prst="line">
            <a:avLst/>
          </a:prstGeom>
          <a:ln w="38100" cap="flat" cmpd="sng">
            <a:solidFill>
              <a:srgbClr val="0099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Line 22"/>
          <p:cNvSpPr/>
          <p:nvPr>
            <p:custDataLst>
              <p:tags r:id="rId31"/>
            </p:custDataLst>
          </p:nvPr>
        </p:nvSpPr>
        <p:spPr>
          <a:xfrm>
            <a:off x="1057013" y="4135771"/>
            <a:ext cx="779701" cy="816265"/>
          </a:xfrm>
          <a:prstGeom prst="line">
            <a:avLst/>
          </a:prstGeom>
          <a:ln w="28575" cap="flat" cmpd="sng">
            <a:solidFill>
              <a:srgbClr val="0099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Rectangle 5"/>
          <p:cNvSpPr/>
          <p:nvPr>
            <p:custDataLst>
              <p:tags r:id="rId32"/>
            </p:custDataLst>
          </p:nvPr>
        </p:nvSpPr>
        <p:spPr>
          <a:xfrm>
            <a:off x="1833306" y="4841668"/>
            <a:ext cx="1427480" cy="400110"/>
          </a:xfrm>
          <a:prstGeom prst="rect">
            <a:avLst/>
          </a:prstGeom>
          <a:solidFill>
            <a:srgbClr val="75DBFF"/>
          </a:solidFill>
          <a:ln w="9525">
            <a:solidFill>
              <a:schemeClr val="bg1"/>
            </a:solidFill>
            <a:prstDash val="lgDashDotDot"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个体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3……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Text Box 7"/>
          <p:cNvSpPr txBox="1"/>
          <p:nvPr>
            <p:custDataLst>
              <p:tags r:id="rId33"/>
            </p:custDataLst>
          </p:nvPr>
        </p:nvSpPr>
        <p:spPr>
          <a:xfrm>
            <a:off x="3660166" y="3768755"/>
            <a:ext cx="2289185" cy="369332"/>
          </a:xfrm>
          <a:prstGeom prst="rect">
            <a:avLst/>
          </a:prstGeom>
          <a:noFill/>
          <a:ln w="9525">
            <a:solidFill>
              <a:srgbClr val="75DB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储存在体内的能量</a:t>
            </a:r>
            <a:endParaRPr lang="zh-CN" altLang="en-US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Text Box 6"/>
          <p:cNvSpPr txBox="1"/>
          <p:nvPr>
            <p:custDataLst>
              <p:tags r:id="rId34"/>
            </p:custDataLst>
          </p:nvPr>
        </p:nvSpPr>
        <p:spPr>
          <a:xfrm>
            <a:off x="3629876" y="4297164"/>
            <a:ext cx="2509256" cy="369332"/>
          </a:xfrm>
          <a:prstGeom prst="rect">
            <a:avLst/>
          </a:prstGeom>
          <a:noFill/>
          <a:ln w="9525">
            <a:solidFill>
              <a:srgbClr val="75DB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呼吸作用散失的能量</a:t>
            </a:r>
            <a:endParaRPr lang="zh-CN" altLang="en-US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Text Box 7"/>
          <p:cNvSpPr txBox="1"/>
          <p:nvPr>
            <p:custDataLst>
              <p:tags r:id="rId35"/>
            </p:custDataLst>
          </p:nvPr>
        </p:nvSpPr>
        <p:spPr>
          <a:xfrm>
            <a:off x="3605532" y="4895939"/>
            <a:ext cx="2289185" cy="369332"/>
          </a:xfrm>
          <a:prstGeom prst="rect">
            <a:avLst/>
          </a:prstGeom>
          <a:noFill/>
          <a:ln w="9525">
            <a:solidFill>
              <a:srgbClr val="75DB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储存在体内的能量</a:t>
            </a:r>
            <a:endParaRPr lang="zh-CN" altLang="en-US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Line 8"/>
          <p:cNvSpPr/>
          <p:nvPr>
            <p:custDataLst>
              <p:tags r:id="rId36"/>
            </p:custDataLst>
          </p:nvPr>
        </p:nvSpPr>
        <p:spPr>
          <a:xfrm>
            <a:off x="2800194" y="5230269"/>
            <a:ext cx="771142" cy="411405"/>
          </a:xfrm>
          <a:prstGeom prst="line">
            <a:avLst/>
          </a:prstGeom>
          <a:ln w="38100" cap="flat" cmpd="sng">
            <a:solidFill>
              <a:srgbClr val="0099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Text Box 6"/>
          <p:cNvSpPr txBox="1"/>
          <p:nvPr>
            <p:custDataLst>
              <p:tags r:id="rId37"/>
            </p:custDataLst>
          </p:nvPr>
        </p:nvSpPr>
        <p:spPr>
          <a:xfrm>
            <a:off x="3575242" y="5467481"/>
            <a:ext cx="2509256" cy="400110"/>
          </a:xfrm>
          <a:prstGeom prst="rect">
            <a:avLst/>
          </a:prstGeom>
          <a:noFill/>
          <a:ln w="9525">
            <a:solidFill>
              <a:srgbClr val="75DB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呼吸作用散失的能量</a:t>
            </a:r>
            <a:endParaRPr lang="zh-CN" altLang="en-US" sz="20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Line 9"/>
          <p:cNvSpPr/>
          <p:nvPr>
            <p:custDataLst>
              <p:tags r:id="rId38"/>
            </p:custDataLst>
          </p:nvPr>
        </p:nvSpPr>
        <p:spPr>
          <a:xfrm>
            <a:off x="3113714" y="2850899"/>
            <a:ext cx="575516" cy="1567"/>
          </a:xfrm>
          <a:prstGeom prst="line">
            <a:avLst/>
          </a:prstGeom>
          <a:ln w="38100" cap="flat" cmpd="sng">
            <a:solidFill>
              <a:srgbClr val="0099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1"/>
      <p:bldP spid="12" grpId="2"/>
      <p:bldP spid="13" grpId="3"/>
      <p:bldP spid="14" grpId="4"/>
      <p:bldP spid="15" grpId="5"/>
      <p:bldP spid="16" grpId="6"/>
      <p:bldP spid="17" grpId="7"/>
      <p:bldP spid="18" grpId="8"/>
      <p:bldP spid="39" grpId="9"/>
      <p:bldP spid="40" grpId="10"/>
      <p:bldP spid="41" grpId="11"/>
      <p:bldP spid="42" grpId="12"/>
      <p:bldP spid="43" grpId="13"/>
      <p:bldP spid="44" grpId="14"/>
      <p:bldP spid="45" grpId="15"/>
      <p:bldP spid="46" grpId="16"/>
      <p:bldP spid="47" grpId="17"/>
      <p:bldP spid="48" grpId="18"/>
      <p:bldP spid="49" grpId="19"/>
      <p:bldP spid="52" grpId="20"/>
      <p:bldP spid="53" grpId="21"/>
      <p:bldP spid="54" grpId="22"/>
      <p:bldP spid="55" grpId="23"/>
      <p:bldP spid="56" grpId="24"/>
      <p:bldP spid="57" grpId="25"/>
      <p:bldP spid="58" grpId="26"/>
      <p:bldP spid="59" grpId="2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9226" name="矩形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92868" y="118719"/>
            <a:ext cx="4008007" cy="58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一、能量流动的过程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95" name="矩形 8194"/>
          <p:cNvSpPr/>
          <p:nvPr>
            <p:custDataLst>
              <p:tags r:id="rId5"/>
            </p:custDataLst>
          </p:nvPr>
        </p:nvSpPr>
        <p:spPr>
          <a:xfrm>
            <a:off x="564272" y="2778297"/>
            <a:ext cx="9183578" cy="1362404"/>
          </a:xfrm>
          <a:prstGeom prst="rect">
            <a:avLst/>
          </a:prstGeom>
          <a:noFill/>
          <a:ln w="9525">
            <a:noFill/>
          </a:ln>
        </p:spPr>
        <p:txBody>
          <a:bodyPr wrap="square" lIns="69068" tIns="34534" rIns="69068" bIns="34534">
            <a:spAutoFit/>
          </a:bodyPr>
          <a:lstStyle/>
          <a:p>
            <a:pPr algn="l" eaLnBrk="1" latinLnBrk="0" hangingPunct="1">
              <a:lnSpc>
                <a:spcPct val="150000"/>
              </a:lnSpc>
            </a:pPr>
            <a:endParaRPr lang="zh-CN" altLang="en-US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endParaRPr lang="zh-CN" altLang="en-US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172" name="Text Box 18"/>
          <p:cNvSpPr txBox="1"/>
          <p:nvPr>
            <p:custDataLst>
              <p:tags r:id="rId6"/>
            </p:custDataLst>
          </p:nvPr>
        </p:nvSpPr>
        <p:spPr>
          <a:xfrm>
            <a:off x="453079" y="477344"/>
            <a:ext cx="8233212" cy="521849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阅读</a:t>
            </a:r>
            <a:r>
              <a:rPr lang="en-US" altLang="zh-CN" sz="2800" b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P55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结合图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3-5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3-6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，思考以下问题：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6907487" y="1320714"/>
            <a:ext cx="4733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12192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400" b="1" kern="1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从生产者所</a:t>
            </a:r>
            <a:r>
              <a:rPr lang="zh-CN" altLang="zh-CN" sz="2400" b="1" kern="10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固定</a:t>
            </a:r>
            <a:r>
              <a:rPr lang="zh-CN" altLang="zh-CN" sz="2400" b="1" kern="1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光能</a:t>
            </a:r>
            <a:r>
              <a:rPr lang="en-US" altLang="zh-CN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(</a:t>
            </a:r>
            <a:r>
              <a:rPr lang="zh-CN" altLang="en-US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太阳能</a:t>
            </a:r>
            <a:r>
              <a:rPr lang="en-US" altLang="zh-CN" sz="2400" b="1" kern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)</a:t>
            </a:r>
            <a:r>
              <a:rPr lang="zh-CN" altLang="en-US" sz="2400" b="1" kern="1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开始</a:t>
            </a:r>
            <a:endParaRPr lang="zh-CN" altLang="en-US" sz="2400" b="1" kern="10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6869907" y="2060140"/>
            <a:ext cx="357075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2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400" b="1" kern="1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生产者固定的太阳能总量</a:t>
            </a:r>
            <a:endParaRPr lang="zh-CN" altLang="zh-CN" sz="2400" b="1" kern="10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582399" y="1242768"/>
            <a:ext cx="631775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8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生态系统中能量流动的</a:t>
            </a:r>
            <a:r>
              <a:rPr lang="zh-CN" altLang="en-US" sz="2800" b="1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起点</a:t>
            </a:r>
            <a:r>
              <a:rPr lang="zh-CN" altLang="en-US" sz="28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是什么？</a:t>
            </a:r>
            <a:endParaRPr lang="zh-CN" altLang="en-US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571693" y="2036398"/>
            <a:ext cx="559640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输入生态系统的</a:t>
            </a:r>
            <a:r>
              <a:rPr lang="zh-CN" altLang="en-US" sz="2800" b="1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  <a:sym typeface="+mn-ea"/>
              </a:rPr>
              <a:t>总能量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是什么？</a:t>
            </a:r>
            <a:endParaRPr lang="en-US" altLang="zh-CN" sz="28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535377" y="2942409"/>
            <a:ext cx="92031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8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流入第一营养级的</a:t>
            </a:r>
            <a:r>
              <a:rPr lang="zh-CN" altLang="en-US" sz="2800" b="1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能量去向</a:t>
            </a:r>
            <a:r>
              <a:rPr lang="zh-CN" altLang="en-US" sz="28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有哪些？请简单归纳一下。</a:t>
            </a:r>
            <a:endParaRPr lang="zh-CN" altLang="en-US" sz="2800"/>
          </a:p>
        </p:txBody>
      </p:sp>
      <p:sp>
        <p:nvSpPr>
          <p:cNvPr id="14" name="文本框 2"/>
          <p:cNvSpPr txBox="1"/>
          <p:nvPr>
            <p:custDataLst>
              <p:tags r:id="rId12"/>
            </p:custDataLst>
          </p:nvPr>
        </p:nvSpPr>
        <p:spPr>
          <a:xfrm>
            <a:off x="3316179" y="36684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呼吸作用</a:t>
            </a:r>
            <a:endParaRPr lang="zh-CN" altLang="en-US" sz="2000" b="1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Text Box 3"/>
          <p:cNvSpPr txBox="1"/>
          <p:nvPr>
            <p:custDataLst>
              <p:tags r:id="rId13"/>
            </p:custDataLst>
          </p:nvPr>
        </p:nvSpPr>
        <p:spPr>
          <a:xfrm>
            <a:off x="1357036" y="4420410"/>
            <a:ext cx="931652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能量输入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Rectangle 5"/>
          <p:cNvSpPr/>
          <p:nvPr>
            <p:custDataLst>
              <p:tags r:id="rId14"/>
            </p:custDataLst>
          </p:nvPr>
        </p:nvSpPr>
        <p:spPr>
          <a:xfrm>
            <a:off x="2830915" y="4580626"/>
            <a:ext cx="1114045" cy="665162"/>
          </a:xfrm>
          <a:prstGeom prst="rect">
            <a:avLst/>
          </a:prstGeom>
          <a:solidFill>
            <a:srgbClr val="CCECFF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生产者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Text Box 6"/>
          <p:cNvSpPr txBox="1"/>
          <p:nvPr>
            <p:custDataLst>
              <p:tags r:id="rId15"/>
            </p:custDataLst>
          </p:nvPr>
        </p:nvSpPr>
        <p:spPr>
          <a:xfrm>
            <a:off x="4516899" y="4742582"/>
            <a:ext cx="2369671" cy="52322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生长发育繁殖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" name="Text Box 7"/>
          <p:cNvSpPr txBox="1"/>
          <p:nvPr>
            <p:custDataLst>
              <p:tags r:id="rId16"/>
            </p:custDataLst>
          </p:nvPr>
        </p:nvSpPr>
        <p:spPr>
          <a:xfrm>
            <a:off x="4618500" y="3777861"/>
            <a:ext cx="1638339" cy="52387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热能散失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1" name="Line 8"/>
          <p:cNvSpPr/>
          <p:nvPr>
            <p:custDataLst>
              <p:tags r:id="rId17"/>
            </p:custDataLst>
          </p:nvPr>
        </p:nvSpPr>
        <p:spPr>
          <a:xfrm flipV="1">
            <a:off x="2223232" y="4873923"/>
            <a:ext cx="608921" cy="2367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22" name="Line 9"/>
          <p:cNvSpPr/>
          <p:nvPr>
            <p:custDataLst>
              <p:tags r:id="rId18"/>
            </p:custDataLst>
          </p:nvPr>
        </p:nvSpPr>
        <p:spPr>
          <a:xfrm>
            <a:off x="3442432" y="4036653"/>
            <a:ext cx="2196" cy="54397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3" name="Line 10"/>
          <p:cNvSpPr/>
          <p:nvPr>
            <p:custDataLst>
              <p:tags r:id="rId19"/>
            </p:custDataLst>
          </p:nvPr>
        </p:nvSpPr>
        <p:spPr>
          <a:xfrm flipV="1">
            <a:off x="3442433" y="4028535"/>
            <a:ext cx="1140882" cy="12431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24" name="Line 11"/>
          <p:cNvSpPr/>
          <p:nvPr>
            <p:custDataLst>
              <p:tags r:id="rId20"/>
            </p:custDataLst>
          </p:nvPr>
        </p:nvSpPr>
        <p:spPr>
          <a:xfrm flipV="1">
            <a:off x="3941806" y="4968815"/>
            <a:ext cx="563872" cy="1099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25" name="Line 11"/>
          <p:cNvSpPr/>
          <p:nvPr>
            <p:custDataLst>
              <p:tags r:id="rId21"/>
            </p:custDataLst>
          </p:nvPr>
        </p:nvSpPr>
        <p:spPr>
          <a:xfrm flipV="1">
            <a:off x="6889164" y="4758906"/>
            <a:ext cx="563872" cy="1099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26" name="Text Box 6"/>
          <p:cNvSpPr txBox="1"/>
          <p:nvPr>
            <p:custDataLst>
              <p:tags r:id="rId22"/>
            </p:custDataLst>
          </p:nvPr>
        </p:nvSpPr>
        <p:spPr>
          <a:xfrm>
            <a:off x="7438379" y="4446408"/>
            <a:ext cx="2769361" cy="52322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初级消费者摄食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Line 10"/>
          <p:cNvSpPr/>
          <p:nvPr>
            <p:custDataLst>
              <p:tags r:id="rId23"/>
            </p:custDataLst>
          </p:nvPr>
        </p:nvSpPr>
        <p:spPr>
          <a:xfrm flipV="1">
            <a:off x="6251769" y="5483523"/>
            <a:ext cx="1140882" cy="12431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28" name="Line 9"/>
          <p:cNvSpPr/>
          <p:nvPr>
            <p:custDataLst>
              <p:tags r:id="rId24"/>
            </p:custDataLst>
          </p:nvPr>
        </p:nvSpPr>
        <p:spPr>
          <a:xfrm flipH="1">
            <a:off x="6256841" y="5258728"/>
            <a:ext cx="3551" cy="891906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29" name="Text Box 7"/>
          <p:cNvSpPr txBox="1"/>
          <p:nvPr>
            <p:custDataLst>
              <p:tags r:id="rId25"/>
            </p:custDataLst>
          </p:nvPr>
        </p:nvSpPr>
        <p:spPr>
          <a:xfrm>
            <a:off x="7419211" y="5198343"/>
            <a:ext cx="2132922" cy="52322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分解者分解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0" name="Line 10"/>
          <p:cNvSpPr/>
          <p:nvPr>
            <p:custDataLst>
              <p:tags r:id="rId26"/>
            </p:custDataLst>
          </p:nvPr>
        </p:nvSpPr>
        <p:spPr>
          <a:xfrm flipV="1">
            <a:off x="6248892" y="6119003"/>
            <a:ext cx="1140882" cy="12431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31" name="Text Box 7"/>
          <p:cNvSpPr txBox="1"/>
          <p:nvPr>
            <p:custDataLst>
              <p:tags r:id="rId27"/>
            </p:custDataLst>
          </p:nvPr>
        </p:nvSpPr>
        <p:spPr>
          <a:xfrm>
            <a:off x="7390454" y="5937339"/>
            <a:ext cx="1342167" cy="52322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未利用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1"/>
      <p:bldP spid="14" grpId="2"/>
      <p:bldP spid="16" grpId="3"/>
      <p:bldP spid="18" grpId="4"/>
      <p:bldP spid="19" grpId="5"/>
      <p:bldP spid="20" grpId="6"/>
      <p:bldP spid="26" grpId="7"/>
      <p:bldP spid="29" grpId="8"/>
      <p:bldP spid="31" grpId="9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98873" y="845820"/>
            <a:ext cx="11655213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293837" y="189781"/>
            <a:ext cx="8842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8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流入第二营养级的能量去向有哪些？请简单归纳一下</a:t>
            </a:r>
            <a:endParaRPr lang="zh-CN" altLang="en-US" sz="28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2431401" y="975675"/>
            <a:ext cx="2113238" cy="806263"/>
          </a:xfrm>
          <a:prstGeom prst="roundRect">
            <a:avLst/>
          </a:prstGeom>
          <a:solidFill>
            <a:srgbClr val="FFFFCC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初级消费者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摄入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2532750" y="3514793"/>
            <a:ext cx="1763942" cy="936408"/>
          </a:xfrm>
          <a:prstGeom prst="roundRect">
            <a:avLst/>
          </a:prstGeom>
          <a:solidFill>
            <a:srgbClr val="FFFFCC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用于生长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发育和繁殖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2562916" y="5019393"/>
            <a:ext cx="1763943" cy="791979"/>
          </a:xfrm>
          <a:prstGeom prst="roundRect">
            <a:avLst/>
          </a:prstGeom>
          <a:solidFill>
            <a:srgbClr val="FFFFCC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次级消费者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摄入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</p:txBody>
      </p:sp>
      <p:sp>
        <p:nvSpPr>
          <p:cNvPr id="9" name="下箭头 18432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252193" y="1787729"/>
            <a:ext cx="288963" cy="322187"/>
          </a:xfrm>
          <a:prstGeom prst="downArrow">
            <a:avLst>
              <a:gd name="adj1" fmla="val 49778"/>
              <a:gd name="adj2" fmla="val 49965"/>
            </a:avLst>
          </a:prstGeom>
          <a:solidFill>
            <a:srgbClr val="18D2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Symbol" panose="05050102010706020507" pitchFamily="18" charset="2"/>
              <a:buNone/>
            </a:pP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10" name="下箭头 18432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278973" y="3049762"/>
            <a:ext cx="288963" cy="323775"/>
          </a:xfrm>
          <a:prstGeom prst="downArrow">
            <a:avLst>
              <a:gd name="adj1" fmla="val 50000"/>
              <a:gd name="adj2" fmla="val 43631"/>
            </a:avLst>
          </a:prstGeom>
          <a:solidFill>
            <a:srgbClr val="18D2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Symbol" panose="05050102010706020507" pitchFamily="18" charset="2"/>
              <a:buNone/>
            </a:pP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11" name="下箭头 18432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278973" y="4592454"/>
            <a:ext cx="288963" cy="323775"/>
          </a:xfrm>
          <a:prstGeom prst="downArrow">
            <a:avLst>
              <a:gd name="adj1" fmla="val 50000"/>
              <a:gd name="adj2" fmla="val 43631"/>
            </a:avLst>
          </a:prstGeom>
          <a:solidFill>
            <a:srgbClr val="18D2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Symbol" panose="05050102010706020507" pitchFamily="18" charset="2"/>
              <a:buNone/>
            </a:pP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12" name="直接连接符 184328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 flipV="1">
            <a:off x="4203939" y="2518072"/>
            <a:ext cx="834880" cy="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直接连接符 184329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>
            <a:off x="5051328" y="2498098"/>
            <a:ext cx="0" cy="98561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84330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 flipH="1">
            <a:off x="5055689" y="2363604"/>
            <a:ext cx="492443" cy="129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/>
            <a:r>
              <a:rPr lang="zh-CN" altLang="en-US" sz="2000" b="1" smtClean="0">
                <a:latin typeface="楷体" panose="02010609060101010101" pitchFamily="49" charset="-122"/>
                <a:ea typeface="楷体" panose="02010609060101010101" pitchFamily="49" charset="-122"/>
                <a:cs typeface="仿宋_GB2312"/>
              </a:rPr>
              <a:t>呼吸作用</a:t>
            </a:r>
            <a:endParaRPr lang="zh-CN" altLang="en-US" sz="2000" b="1">
              <a:latin typeface="楷体" panose="02010609060101010101" pitchFamily="49" charset="-122"/>
              <a:ea typeface="楷体" panose="02010609060101010101" pitchFamily="49" charset="-122"/>
              <a:cs typeface="仿宋_GB2312"/>
            </a:endParaRPr>
          </a:p>
        </p:txBody>
      </p:sp>
      <p:sp>
        <p:nvSpPr>
          <p:cNvPr id="15" name="文本框 18433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79441" y="3559548"/>
            <a:ext cx="553998" cy="270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/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仿宋_GB2312"/>
              </a:rPr>
              <a:t>以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仿宋_GB2312"/>
              </a:rPr>
              <a:t>热能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仿宋_GB2312"/>
              </a:rPr>
              <a:t>的形式散失</a:t>
            </a:r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  <a:cs typeface="仿宋_GB2312"/>
            </a:endParaRPr>
          </a:p>
        </p:txBody>
      </p:sp>
      <p:sp>
        <p:nvSpPr>
          <p:cNvPr id="16" name="直接连接符 184332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1380076" y="4019500"/>
            <a:ext cx="1152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8433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245120" y="3535424"/>
            <a:ext cx="1465454" cy="39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遗体残骸</a:t>
            </a:r>
            <a:endParaRPr lang="zh-CN" altLang="en-US" sz="2000" b="1">
              <a:latin typeface="黑体" panose="02010609060101010101" pitchFamily="49" charset="-122"/>
              <a:ea typeface="黑体" panose="02010609060101010101" pitchFamily="49" charset="-122"/>
              <a:cs typeface="仿宋_GB2312"/>
            </a:endParaRPr>
          </a:p>
        </p:txBody>
      </p:sp>
      <p:sp>
        <p:nvSpPr>
          <p:cNvPr id="18" name="圆角矩形 17"/>
          <p:cNvSpPr/>
          <p:nvPr>
            <p:custDataLst>
              <p:tags r:id="rId17"/>
            </p:custDataLst>
          </p:nvPr>
        </p:nvSpPr>
        <p:spPr>
          <a:xfrm>
            <a:off x="2550215" y="2143509"/>
            <a:ext cx="1746477" cy="749127"/>
          </a:xfrm>
          <a:prstGeom prst="roundRect">
            <a:avLst/>
          </a:prstGeom>
          <a:solidFill>
            <a:srgbClr val="FFFFCC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初级消费者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同化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</p:txBody>
      </p:sp>
      <p:sp>
        <p:nvSpPr>
          <p:cNvPr id="19" name="文本框 184335"/>
          <p:cNvSpPr txBox="1"/>
          <p:nvPr>
            <p:custDataLst>
              <p:tags r:id="rId18"/>
            </p:custDataLst>
          </p:nvPr>
        </p:nvSpPr>
        <p:spPr>
          <a:xfrm>
            <a:off x="813013" y="2784711"/>
            <a:ext cx="492443" cy="22346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/>
          </a:ln>
        </p:spPr>
        <p:txBody>
          <a:bodyPr vert="eaVert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33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分解者利用</a:t>
            </a:r>
            <a:endParaRPr lang="zh-CN" altLang="en-US" sz="2000" b="1">
              <a:solidFill>
                <a:srgbClr val="0033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</p:txBody>
      </p:sp>
      <p:sp>
        <p:nvSpPr>
          <p:cNvPr id="20" name="直接连接符 184336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1019666" y="1381686"/>
            <a:ext cx="13686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直接连接符 184337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1026543" y="1381686"/>
            <a:ext cx="7412" cy="168931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框 184338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211779" y="1437235"/>
            <a:ext cx="924045" cy="39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粪便</a:t>
            </a:r>
            <a:endParaRPr lang="zh-CN" altLang="en-US" sz="2000" b="1">
              <a:latin typeface="黑体" panose="02010609060101010101" pitchFamily="49" charset="-122"/>
              <a:ea typeface="黑体" panose="02010609060101010101" pitchFamily="49" charset="-122"/>
              <a:cs typeface="仿宋_GB2312"/>
            </a:endParaRPr>
          </a:p>
        </p:txBody>
      </p:sp>
      <p:sp>
        <p:nvSpPr>
          <p:cNvPr id="23" name="直接连接符 184339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1017917" y="4666891"/>
            <a:ext cx="1748" cy="13508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184340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30399" y="4684143"/>
            <a:ext cx="492443" cy="129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/>
            <a:r>
              <a:rPr lang="zh-CN" altLang="en-US" sz="2000" b="1" smtClean="0">
                <a:latin typeface="楷体" panose="02010609060101010101" pitchFamily="49" charset="-122"/>
                <a:ea typeface="楷体" panose="02010609060101010101" pitchFamily="49" charset="-122"/>
                <a:cs typeface="仿宋_GB2312"/>
              </a:rPr>
              <a:t>呼吸作用</a:t>
            </a:r>
            <a:endParaRPr lang="zh-CN" altLang="en-US" sz="2000" b="1">
              <a:latin typeface="楷体" panose="02010609060101010101" pitchFamily="49" charset="-122"/>
              <a:ea typeface="楷体" panose="02010609060101010101" pitchFamily="49" charset="-122"/>
              <a:cs typeface="仿宋_GB2312"/>
            </a:endParaRPr>
          </a:p>
        </p:txBody>
      </p:sp>
      <p:sp>
        <p:nvSpPr>
          <p:cNvPr id="25" name="文本框 184341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16363" y="5989131"/>
            <a:ext cx="1008193" cy="39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/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cs typeface="仿宋_GB2312"/>
              </a:rPr>
              <a:t>散失</a:t>
            </a:r>
            <a:endParaRPr lang="zh-CN" altLang="en-US" sz="2000" b="1">
              <a:latin typeface="楷体" panose="02010609060101010101" pitchFamily="49" charset="-122"/>
              <a:ea typeface="楷体" panose="02010609060101010101" pitchFamily="49" charset="-122"/>
              <a:cs typeface="仿宋_GB2312"/>
            </a:endParaRPr>
          </a:p>
        </p:txBody>
      </p:sp>
      <p:sp>
        <p:nvSpPr>
          <p:cNvPr id="26" name="文本框 184342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185282" y="5957389"/>
            <a:ext cx="800219" cy="69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/>
            <a:r>
              <a:rPr lang="zh-CN" altLang="zh-CN" sz="4000" b="1">
                <a:latin typeface="仿宋_GB2312" charset="-122"/>
                <a:ea typeface="仿宋_GB2312" charset="-122"/>
                <a:cs typeface="仿宋_GB2312"/>
              </a:rPr>
              <a:t>...</a:t>
            </a:r>
            <a:endParaRPr lang="zh-CN" altLang="zh-CN" sz="4000" b="1">
              <a:latin typeface="仿宋_GB2312" charset="-122"/>
              <a:ea typeface="仿宋_GB2312" charset="-122"/>
              <a:cs typeface="仿宋_GB2312"/>
            </a:endParaRPr>
          </a:p>
        </p:txBody>
      </p:sp>
      <p:sp>
        <p:nvSpPr>
          <p:cNvPr id="29" name="文本框 184344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162636" y="1272198"/>
            <a:ext cx="5411163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US" altLang="zh-CN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初级消费者粪便中的能量包括在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</a:t>
            </a:r>
            <a:endParaRPr lang="en-US" altLang="zh-CN" sz="2400" b="1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latinLnBrk="0" hangingPunct="1"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US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</a:t>
            </a:r>
            <a:r>
              <a:rPr lang="zh-CN" altLang="en-US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消费者同化的能量中吗？</a:t>
            </a:r>
            <a:endParaRPr lang="zh-CN" altLang="en-US" sz="24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184345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458845" y="2056818"/>
            <a:ext cx="12580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zh-CN" altLang="en-US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</a:t>
            </a:r>
            <a:r>
              <a:rPr lang="zh-CN" altLang="en-US" sz="2400" b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包括</a:t>
            </a:r>
            <a:endParaRPr lang="zh-CN" altLang="en-US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184352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501977" y="2551436"/>
            <a:ext cx="51752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初级消费者</a:t>
            </a:r>
            <a:r>
              <a:rPr lang="zh-CN" altLang="en-US" sz="2400" b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同化</a:t>
            </a:r>
            <a:r>
              <a:rPr lang="zh-CN" altLang="en-US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</a:t>
            </a:r>
            <a:r>
              <a:rPr lang="en-US" altLang="zh-CN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摄入量</a:t>
            </a:r>
            <a:r>
              <a:rPr lang="en-US" altLang="zh-CN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粪便量</a:t>
            </a:r>
            <a:endParaRPr lang="zh-CN" altLang="en-US" sz="24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18434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052121" y="790305"/>
            <a:ext cx="10081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/>
            <a:r>
              <a:rPr lang="zh-CN" altLang="en-US" sz="32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思考：</a:t>
            </a:r>
            <a:endParaRPr lang="zh-CN" altLang="en-US" sz="32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仿宋_GB2312"/>
            </a:endParaRPr>
          </a:p>
        </p:txBody>
      </p:sp>
      <p:sp>
        <p:nvSpPr>
          <p:cNvPr id="35" name="矩形 34"/>
          <p:cNvSpPr/>
          <p:nvPr>
            <p:custDataLst>
              <p:tags r:id="rId30"/>
            </p:custDataLst>
          </p:nvPr>
        </p:nvSpPr>
        <p:spPr>
          <a:xfrm>
            <a:off x="6081622" y="4107446"/>
            <a:ext cx="5995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流入初级消费者的能量有哪几个去向？</a:t>
            </a:r>
            <a:endParaRPr lang="zh-CN" altLang="en-US" sz="24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184347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8743308" y="5679392"/>
            <a:ext cx="1909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latinLnBrk="0" hangingPunct="1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zh-CN" altLang="en-US" sz="2000" b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</a:t>
            </a:r>
            <a:r>
              <a:rPr lang="zh-CN" altLang="en-US" sz="2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分解者利用</a:t>
            </a:r>
            <a:endParaRPr lang="zh-CN" altLang="en-US" sz="20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左大括号 173058"/>
          <p:cNvSpPr/>
          <p:nvPr>
            <p:custDataLst>
              <p:tags r:id="rId32"/>
            </p:custDataLst>
          </p:nvPr>
        </p:nvSpPr>
        <p:spPr bwMode="auto">
          <a:xfrm>
            <a:off x="8527072" y="5321546"/>
            <a:ext cx="228740" cy="1010243"/>
          </a:xfrm>
          <a:prstGeom prst="leftBrace">
            <a:avLst>
              <a:gd name="adj1" fmla="val 102581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 typeface="Symbol" panose="05050102010706020507" pitchFamily="18" charset="2"/>
              <a:buNone/>
            </a:pP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39" name="文本框 184347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873556" y="4689688"/>
            <a:ext cx="24720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latinLnBrk="0" hangingPunct="1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zh-CN" altLang="en-US" sz="2000" b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呼吸作用</a:t>
            </a:r>
            <a:r>
              <a:rPr lang="zh-CN" altLang="en-US" sz="2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散失</a:t>
            </a:r>
            <a:endParaRPr lang="zh-CN" altLang="en-US" sz="20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184347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873556" y="5226442"/>
            <a:ext cx="171534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latinLnBrk="0" hangingPunct="1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zh-CN" altLang="en-US" sz="2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用于生长、发育和繁殖</a:t>
            </a:r>
            <a:endParaRPr lang="zh-CN" altLang="en-US" sz="20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左大括号 173058"/>
          <p:cNvSpPr/>
          <p:nvPr>
            <p:custDataLst>
              <p:tags r:id="rId35"/>
            </p:custDataLst>
          </p:nvPr>
        </p:nvSpPr>
        <p:spPr bwMode="auto">
          <a:xfrm>
            <a:off x="6625714" y="4871980"/>
            <a:ext cx="279772" cy="863635"/>
          </a:xfrm>
          <a:prstGeom prst="leftBrace">
            <a:avLst>
              <a:gd name="adj1" fmla="val 102581"/>
              <a:gd name="adj2" fmla="val 52584"/>
            </a:avLst>
          </a:prstGeom>
          <a:noFill/>
          <a:ln w="285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 typeface="Symbol" panose="05050102010706020507" pitchFamily="18" charset="2"/>
              <a:buNone/>
            </a:pP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42" name="文本框 184347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8769186" y="5149846"/>
            <a:ext cx="24370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latinLnBrk="0" hangingPunct="1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zh-CN" altLang="en-US" sz="2000" b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流入</a:t>
            </a:r>
            <a:r>
              <a:rPr lang="zh-CN" altLang="en-US" sz="2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下一个营养级</a:t>
            </a:r>
            <a:endParaRPr lang="zh-CN" altLang="en-US" sz="20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>
            <p:custDataLst>
              <p:tags r:id="rId37"/>
            </p:custDataLst>
          </p:nvPr>
        </p:nvSpPr>
        <p:spPr>
          <a:xfrm>
            <a:off x="7633125" y="2058005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zh-CN" altLang="en-US" sz="24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（是生产者的同化量）</a:t>
            </a:r>
            <a:endParaRPr lang="zh-CN" altLang="en-US" sz="24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184347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8774937" y="6194101"/>
            <a:ext cx="31812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/>
            <a:r>
              <a:rPr lang="zh-CN" altLang="en-US" sz="20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未利用（</a:t>
            </a:r>
            <a:r>
              <a:rPr lang="zh-CN" altLang="en-US" sz="2000" b="1" smtClean="0">
                <a:solidFill>
                  <a:srgbClr val="0033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活体、</a:t>
            </a:r>
            <a:r>
              <a:rPr lang="zh-CN" altLang="en-US" sz="2000" b="1" noProof="1" smtClean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石油煤炭</a:t>
            </a:r>
            <a:r>
              <a:rPr lang="zh-CN" altLang="en-US" sz="2000" b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2000" b="1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>
            <p:custDataLst>
              <p:tags r:id="rId39"/>
            </p:custDataLst>
          </p:nvPr>
        </p:nvSpPr>
        <p:spPr>
          <a:xfrm>
            <a:off x="6107811" y="3140819"/>
            <a:ext cx="5632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 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能量在食物链中流动的形式是什么？</a:t>
            </a:r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18"/>
          <p:cNvSpPr txBox="1"/>
          <p:nvPr>
            <p:custDataLst>
              <p:tags r:id="rId40"/>
            </p:custDataLst>
          </p:nvPr>
        </p:nvSpPr>
        <p:spPr>
          <a:xfrm>
            <a:off x="6509948" y="3660295"/>
            <a:ext cx="29946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685800"/>
            <a:r>
              <a:rPr lang="zh-CN" altLang="en-US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有机物中的化学能</a:t>
            </a:r>
            <a:endParaRPr lang="zh-CN" altLang="en-US" sz="24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2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3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3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3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2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2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3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3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2"/>
      <p:bldP spid="10" grpId="3"/>
      <p:bldP spid="11" grpId="4"/>
      <p:bldP spid="12" grpId="5"/>
      <p:bldP spid="13" grpId="6"/>
      <p:bldP spid="14" grpId="7"/>
      <p:bldP spid="15" grpId="8"/>
      <p:bldP spid="16" grpId="9"/>
      <p:bldP spid="17" grpId="10"/>
      <p:bldP spid="18" grpId="11"/>
      <p:bldP spid="19" grpId="12"/>
      <p:bldP spid="20" grpId="13"/>
      <p:bldP spid="21" grpId="14"/>
      <p:bldP spid="22" grpId="15"/>
      <p:bldP spid="23" grpId="16"/>
      <p:bldP spid="24" grpId="17"/>
      <p:bldP spid="25" grpId="18"/>
      <p:bldP spid="26" grpId="19"/>
      <p:bldP spid="29" grpId="20"/>
      <p:bldP spid="30" grpId="21"/>
      <p:bldP spid="33" grpId="22"/>
      <p:bldP spid="34" grpId="23"/>
      <p:bldP spid="35" grpId="24"/>
      <p:bldP spid="37" grpId="25"/>
      <p:bldP spid="38" grpId="26"/>
      <p:bldP spid="39" grpId="27"/>
      <p:bldP spid="40" grpId="28"/>
      <p:bldP spid="41" grpId="29"/>
      <p:bldP spid="42" grpId="30"/>
      <p:bldP spid="43" grpId="31"/>
      <p:bldP spid="44" grpId="32"/>
      <p:bldP spid="47" grpId="33"/>
      <p:bldP spid="48" grpId="3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94210" name="AutoShap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-24230044" flipH="1">
            <a:off x="9813776" y="3266768"/>
            <a:ext cx="99545" cy="965305"/>
          </a:xfrm>
          <a:prstGeom prst="downArrow">
            <a:avLst>
              <a:gd name="adj1" fmla="val 50000"/>
              <a:gd name="adj2" fmla="val 2155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11" name="AutoShap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272499">
            <a:off x="9862197" y="2030585"/>
            <a:ext cx="125901" cy="752925"/>
          </a:xfrm>
          <a:prstGeom prst="upArrow">
            <a:avLst>
              <a:gd name="adj1" fmla="val 50000"/>
              <a:gd name="adj2" fmla="val 13708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12" name="AutoShap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272499">
            <a:off x="7777473" y="1851924"/>
            <a:ext cx="287867" cy="792163"/>
          </a:xfrm>
          <a:prstGeom prst="upArrow">
            <a:avLst>
              <a:gd name="adj1" fmla="val 50000"/>
              <a:gd name="adj2" fmla="val 9172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13" name="AutoShape 5"/>
          <p:cNvSpPr/>
          <p:nvPr>
            <p:custDataLst>
              <p:tags r:id="rId6"/>
            </p:custDataLst>
          </p:nvPr>
        </p:nvSpPr>
        <p:spPr>
          <a:xfrm rot="-3229157">
            <a:off x="6679672" y="4275138"/>
            <a:ext cx="149225" cy="1079500"/>
          </a:xfrm>
          <a:prstGeom prst="downArrow">
            <a:avLst>
              <a:gd name="adj1" fmla="val 50000"/>
              <a:gd name="adj2" fmla="val 13563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4214" name="AutoShap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-24230044">
            <a:off x="7829950" y="3334978"/>
            <a:ext cx="262467" cy="973138"/>
          </a:xfrm>
          <a:prstGeom prst="downArrow">
            <a:avLst>
              <a:gd name="adj1" fmla="val 50000"/>
              <a:gd name="adj2" fmla="val 1235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15" name="AutoShape 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rot="-24230044">
            <a:off x="5255684" y="2868614"/>
            <a:ext cx="338667" cy="1425575"/>
          </a:xfrm>
          <a:prstGeom prst="downArrow">
            <a:avLst>
              <a:gd name="adj1" fmla="val 50000"/>
              <a:gd name="adj2" fmla="val 1403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16" name="AutoShape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rot="2272499">
            <a:off x="5255685" y="1787526"/>
            <a:ext cx="368300" cy="974725"/>
          </a:xfrm>
          <a:prstGeom prst="upArrow">
            <a:avLst>
              <a:gd name="adj1" fmla="val 50000"/>
              <a:gd name="adj2" fmla="val 8821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17" name="AutoShape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-24230044">
            <a:off x="2639484" y="3406776"/>
            <a:ext cx="508000" cy="823913"/>
          </a:xfrm>
          <a:prstGeom prst="downArrow">
            <a:avLst>
              <a:gd name="adj1" fmla="val 50000"/>
              <a:gd name="adj2" fmla="val 540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18" name="AutoShape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2093887">
            <a:off x="2537885" y="1708151"/>
            <a:ext cx="480484" cy="792163"/>
          </a:xfrm>
          <a:prstGeom prst="upArrow">
            <a:avLst>
              <a:gd name="adj1" fmla="val 50000"/>
              <a:gd name="adj2" fmla="val 549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19" name="Rectangle 1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22931" y="2346536"/>
            <a:ext cx="1824567" cy="1368425"/>
          </a:xfrm>
          <a:prstGeom prst="rect">
            <a:avLst/>
          </a:prstGeom>
          <a:solidFill>
            <a:srgbClr val="CCFFCC"/>
          </a:solidFill>
          <a:ln w="9525" algn="ctr">
            <a:solidFill>
              <a:srgbClr val="FF99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21" name="AutoShape 1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17600" y="2508251"/>
            <a:ext cx="679451" cy="10080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22" name="PPBand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943100" y="2517776"/>
            <a:ext cx="1634067" cy="4302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生产者</a:t>
            </a:r>
            <a:endParaRPr kumimoji="0" lang="zh-CN" altLang="en-US" sz="22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23" name="PPBand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087034" y="3011489"/>
            <a:ext cx="1439333" cy="4302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植物</a:t>
            </a:r>
            <a:r>
              <a:rPr kumimoji="0" lang="en-US" altLang="zh-CN" sz="2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)</a:t>
            </a:r>
            <a:endParaRPr kumimoji="0" lang="en-US" altLang="zh-CN" sz="2200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24" name="PPBand1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05587" y="1465682"/>
            <a:ext cx="1151467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呼吸</a:t>
            </a:r>
            <a:endParaRPr kumimoji="0" lang="zh-CN" altLang="en-US" sz="24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25" name="AutoShape 1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666867" y="2724150"/>
            <a:ext cx="844749" cy="6477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26" name="Rectangle 1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502989" y="2536166"/>
            <a:ext cx="1647646" cy="1051585"/>
          </a:xfrm>
          <a:prstGeom prst="rect">
            <a:avLst/>
          </a:prstGeom>
          <a:solidFill>
            <a:srgbClr val="CCFFCC"/>
          </a:solidFill>
          <a:ln w="9525" algn="ctr">
            <a:solidFill>
              <a:srgbClr val="FF99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27" name="Rectangle 1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046106" y="2596551"/>
            <a:ext cx="1442287" cy="902510"/>
          </a:xfrm>
          <a:prstGeom prst="rect">
            <a:avLst/>
          </a:prstGeom>
          <a:solidFill>
            <a:srgbClr val="CCFFCC"/>
          </a:solidFill>
          <a:ln w="9525" algn="ctr">
            <a:solidFill>
              <a:srgbClr val="FF99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28" name="PPBand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294718" y="2652713"/>
            <a:ext cx="2214033" cy="70788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初级消费者</a:t>
            </a:r>
            <a:endParaRPr kumimoji="0" lang="zh-CN" altLang="en-US" sz="20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植食动物</a:t>
            </a:r>
            <a:r>
              <a:rPr kumimoji="0" lang="en-US" altLang="zh-CN" sz="2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)</a:t>
            </a:r>
            <a:endParaRPr kumimoji="0" lang="en-US" altLang="zh-CN" sz="2000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29" name="PPBand12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581611" y="1545746"/>
            <a:ext cx="1153584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呼吸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30" name="AutoShape 22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173877" y="2795588"/>
            <a:ext cx="865717" cy="431800"/>
          </a:xfrm>
          <a:prstGeom prst="rightArrow">
            <a:avLst>
              <a:gd name="adj1" fmla="val 50000"/>
              <a:gd name="adj2" fmla="val 37592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31" name="PPBand1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915990" y="2660650"/>
            <a:ext cx="1641414" cy="70788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次级消费者</a:t>
            </a:r>
            <a:endParaRPr kumimoji="0" lang="zh-CN" altLang="en-US" sz="20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肉食动物</a:t>
            </a:r>
            <a:r>
              <a:rPr kumimoji="0" lang="en-US" altLang="zh-CN" sz="20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  <a:endParaRPr kumimoji="0" lang="en-US" altLang="zh-CN" sz="2000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32" name="PPBand1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 flipH="1">
            <a:off x="7940537" y="1610144"/>
            <a:ext cx="1344084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呼吸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33" name="AutoShape 25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508721" y="2894493"/>
            <a:ext cx="670984" cy="288925"/>
          </a:xfrm>
          <a:prstGeom prst="rightArrow">
            <a:avLst>
              <a:gd name="adj1" fmla="val 50000"/>
              <a:gd name="adj2" fmla="val 43544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34" name="Rectangle 26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567518" y="4164014"/>
            <a:ext cx="7844565" cy="504825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CCFF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35" name="PPBand15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679951" y="4164014"/>
            <a:ext cx="4802717" cy="4619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        解       者</a:t>
            </a:r>
            <a:endParaRPr kumimoji="0" lang="zh-CN" altLang="en-US" sz="24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36" name="PPBand16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9971339" y="2700458"/>
            <a:ext cx="1260254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…</a:t>
            </a:r>
            <a:endParaRPr kumimoji="0" lang="en-US" altLang="zh-CN" sz="3200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237" name="Text Box 29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407151" y="4811713"/>
            <a:ext cx="2495551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呼吸</a:t>
            </a:r>
            <a:endParaRPr kumimoji="0" lang="zh-CN" altLang="en-US" sz="24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38" name="Rectangle 30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9190449" y="2725946"/>
            <a:ext cx="1152624" cy="674209"/>
          </a:xfrm>
          <a:prstGeom prst="rect">
            <a:avLst/>
          </a:prstGeom>
          <a:solidFill>
            <a:srgbClr val="CCFFCC"/>
          </a:solidFill>
          <a:ln w="9525" algn="ctr">
            <a:solidFill>
              <a:srgbClr val="FF99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三级消费者</a:t>
            </a: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肉食动物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)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39" name="Rectangle 31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0226935" y="1683019"/>
            <a:ext cx="1030537" cy="4619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呼吸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241" name="AutoShape 33"/>
          <p:cNvSpPr/>
          <p:nvPr>
            <p:custDataLst>
              <p:tags r:id="rId32"/>
            </p:custDataLst>
          </p:nvPr>
        </p:nvSpPr>
        <p:spPr>
          <a:xfrm>
            <a:off x="138022" y="1743194"/>
            <a:ext cx="1153584" cy="863600"/>
          </a:xfrm>
          <a:prstGeom prst="sun">
            <a:avLst>
              <a:gd name="adj" fmla="val 25000"/>
            </a:avLst>
          </a:prstGeom>
          <a:solidFill>
            <a:srgbClr val="FF66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321" name="Text Box 34"/>
          <p:cNvSpPr txBox="1"/>
          <p:nvPr>
            <p:custDataLst>
              <p:tags r:id="rId33"/>
            </p:custDataLst>
          </p:nvPr>
        </p:nvSpPr>
        <p:spPr>
          <a:xfrm>
            <a:off x="374651" y="4863321"/>
            <a:ext cx="1422400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注意：</a:t>
            </a:r>
            <a:endParaRPr lang="zh-CN" altLang="en-US" sz="2800" b="1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322" name="Rectangle 35"/>
          <p:cNvSpPr/>
          <p:nvPr>
            <p:custDataLst>
              <p:tags r:id="rId34"/>
            </p:custDataLst>
          </p:nvPr>
        </p:nvSpPr>
        <p:spPr>
          <a:xfrm>
            <a:off x="889479" y="6051431"/>
            <a:ext cx="11785600" cy="430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200" b="1">
                <a:latin typeface="黑体" panose="02010609060101010101" pitchFamily="49" charset="-122"/>
                <a:ea typeface="黑体" panose="02010609060101010101" pitchFamily="49" charset="-122"/>
              </a:rPr>
              <a:t>箭头由粗到细：</a:t>
            </a:r>
            <a:endParaRPr lang="zh-CN" altLang="en-US" sz="2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323" name="Rectangle 36"/>
          <p:cNvSpPr/>
          <p:nvPr>
            <p:custDataLst>
              <p:tags r:id="rId35"/>
            </p:custDataLst>
          </p:nvPr>
        </p:nvSpPr>
        <p:spPr>
          <a:xfrm>
            <a:off x="935886" y="5529083"/>
            <a:ext cx="3251200" cy="431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200" b="1">
                <a:latin typeface="黑体" panose="02010609060101010101" pitchFamily="49" charset="-122"/>
                <a:ea typeface="黑体" panose="02010609060101010101" pitchFamily="49" charset="-122"/>
              </a:rPr>
              <a:t>方框从大到小：</a:t>
            </a:r>
            <a:endParaRPr lang="zh-CN" altLang="en-US" sz="2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245" name="Text Box 37"/>
          <p:cNvSpPr txBox="1"/>
          <p:nvPr>
            <p:custDataLst>
              <p:tags r:id="rId36"/>
            </p:custDataLst>
          </p:nvPr>
        </p:nvSpPr>
        <p:spPr>
          <a:xfrm>
            <a:off x="3074598" y="5549451"/>
            <a:ext cx="7130451" cy="43021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200" b="1">
                <a:latin typeface="黑体" panose="02010609060101010101" pitchFamily="49" charset="-122"/>
                <a:ea typeface="黑体" panose="02010609060101010101" pitchFamily="49" charset="-122"/>
              </a:rPr>
              <a:t>随营养级的升高，储存在生物体内的</a:t>
            </a:r>
            <a:r>
              <a:rPr lang="zh-CN" altLang="en-US" sz="2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能量越来越少。</a:t>
            </a:r>
            <a:endParaRPr lang="en-US" altLang="zh-CN" sz="22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246" name="Text Box 38"/>
          <p:cNvSpPr txBox="1"/>
          <p:nvPr>
            <p:custDataLst>
              <p:tags r:id="rId37"/>
            </p:custDataLst>
          </p:nvPr>
        </p:nvSpPr>
        <p:spPr>
          <a:xfrm>
            <a:off x="3040332" y="6083181"/>
            <a:ext cx="5008102" cy="430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latin typeface="Arial" panose="020b0604020202020204" pitchFamily="34" charset="0"/>
                <a:ea typeface="黑体" panose="02010609060101010101" pitchFamily="49" charset="-122"/>
              </a:rPr>
              <a:t>表示流入下一营养级的能量</a:t>
            </a:r>
            <a:r>
              <a:rPr lang="zh-CN" altLang="en-US" sz="2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逐级递减。</a:t>
            </a:r>
            <a:endParaRPr lang="zh-CN" altLang="en-US" sz="22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492" name="矩形 37"/>
          <p:cNvSpPr/>
          <p:nvPr>
            <p:custDataLst>
              <p:tags r:id="rId38"/>
            </p:custDataLst>
          </p:nvPr>
        </p:nvSpPr>
        <p:spPr>
          <a:xfrm>
            <a:off x="297013" y="122298"/>
            <a:ext cx="61341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生态系统的能量流动图解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 37"/>
          <p:cNvSpPr/>
          <p:nvPr>
            <p:custDataLst>
              <p:tags r:id="rId39"/>
            </p:custDataLst>
          </p:nvPr>
        </p:nvSpPr>
        <p:spPr>
          <a:xfrm>
            <a:off x="285510" y="688766"/>
            <a:ext cx="777156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能量在第三、第四营养级的变化与第二营养级大致相同</a:t>
            </a:r>
            <a:endParaRPr lang="zh-CN" altLang="en-US" sz="24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4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3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3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3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3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3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3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3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3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3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4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3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94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94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0" grpId="0"/>
      <p:bldP spid="94211" grpId="1"/>
      <p:bldP spid="94212" grpId="2"/>
      <p:bldP spid="94212" grpId="3"/>
      <p:bldP spid="94213" grpId="4"/>
      <p:bldP spid="94214" grpId="5"/>
      <p:bldP spid="94215" grpId="6"/>
      <p:bldP spid="94216" grpId="7"/>
      <p:bldP spid="94216" grpId="8"/>
      <p:bldP spid="94217" grpId="9"/>
      <p:bldP spid="94217" grpId="10"/>
      <p:bldP spid="94217" grpId="11"/>
      <p:bldP spid="94218" grpId="12"/>
      <p:bldP spid="94219" grpId="13"/>
      <p:bldP spid="94221" grpId="14"/>
      <p:bldP spid="94222" grpId="15"/>
      <p:bldP spid="94223" grpId="16"/>
      <p:bldP spid="94224" grpId="17"/>
      <p:bldP spid="94225" grpId="18"/>
      <p:bldP spid="94227" grpId="19"/>
      <p:bldP spid="94229" grpId="20"/>
      <p:bldP spid="94229" grpId="21"/>
      <p:bldP spid="94230" grpId="22"/>
      <p:bldP spid="94231" grpId="23"/>
      <p:bldP spid="94232" grpId="24"/>
      <p:bldP spid="94232" grpId="25"/>
      <p:bldP spid="94233" grpId="26"/>
      <p:bldP spid="94234" grpId="27"/>
      <p:bldP spid="94234" grpId="28"/>
      <p:bldP spid="94234" grpId="29"/>
      <p:bldP spid="94235" grpId="30"/>
      <p:bldP spid="94235" grpId="31"/>
      <p:bldP spid="94235" grpId="32"/>
      <p:bldP spid="94236" grpId="33"/>
      <p:bldP spid="94237" grpId="34"/>
      <p:bldP spid="94238" grpId="35"/>
      <p:bldP spid="94239" grpId="36"/>
      <p:bldP spid="94241" grpId="37"/>
      <p:bldP spid="12321" grpId="38"/>
      <p:bldP spid="12322" grpId="39"/>
      <p:bldP spid="12323" grpId="40"/>
      <p:bldP spid="38" grpId="4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98873" y="845820"/>
            <a:ext cx="11655213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2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31903" y="2676750"/>
            <a:ext cx="641427" cy="396036"/>
          </a:xfrm>
          <a:prstGeom prst="rightArrow">
            <a:avLst>
              <a:gd name="adj1" fmla="val 50000"/>
              <a:gd name="adj2" fmla="val 29509"/>
            </a:avLst>
          </a:prstGeom>
          <a:solidFill>
            <a:srgbClr val="FF0000"/>
          </a:solidFill>
          <a:ln w="31750">
            <a:solidFill>
              <a:schemeClr val="accent6">
                <a:lumMod val="60000"/>
                <a:lumOff val="40000"/>
              </a:schemeClr>
            </a:solidFill>
            <a:miter lim="800000"/>
          </a:ln>
        </p:spPr>
        <p:txBody>
          <a:bodyPr wrap="none" lIns="45711" tIns="22855" rIns="45711" bIns="2285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zh-CN" altLang="en-US" sz="160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AutoShape 4" descr="http://t9.baidu.com/it/u=2447098220,4041699477&amp;fm=191&amp;app=48&amp;wm=1,13,90,45,0,7&amp;wmo=10,10&amp;n=0&amp;g=0n&amp;f=JPEG?sec=1853310920&amp;t=f61bb2f3c77b14c2a31a0f290f3add1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244911" y="956626"/>
            <a:ext cx="152390" cy="152383"/>
          </a:xfrm>
          <a:prstGeom prst="rect">
            <a:avLst/>
          </a:prstGeom>
          <a:noFill/>
        </p:spPr>
        <p:txBody>
          <a:bodyPr vert="horz" wrap="square" lIns="45711" tIns="22855" rIns="45711" bIns="22855" numCol="1" anchor="t" anchorCtr="0" compatLnSpc="1"/>
          <a:lstStyle/>
          <a:p>
            <a:endParaRPr lang="zh-CN" altLang="en-US">
              <a:solidFill>
                <a:prstClr val="black"/>
              </a:solidFill>
              <a:ea typeface="黑体" panose="02010609060101010101" pitchFamily="49" charset="-122"/>
            </a:endParaRPr>
          </a:p>
        </p:txBody>
      </p:sp>
      <p:grpSp>
        <p:nvGrpSpPr>
          <p:cNvPr id="6" name="Group 13"/>
          <p:cNvGrpSpPr/>
          <p:nvPr>
            <p:custDataLst>
              <p:tags r:id="rId6"/>
            </p:custDataLst>
          </p:nvPr>
        </p:nvGrpSpPr>
        <p:grpSpPr>
          <a:xfrm>
            <a:off x="189960" y="2217040"/>
            <a:ext cx="1819951" cy="2011924"/>
            <a:chOff x="162" y="1212"/>
            <a:chExt cx="2293" cy="2535"/>
          </a:xfrm>
        </p:grpSpPr>
        <p:grpSp>
          <p:nvGrpSpPr>
            <p:cNvPr id="7" name="Group 14"/>
            <p:cNvGrpSpPr/>
            <p:nvPr>
              <p:custDataLst>
                <p:tags r:id="rId7"/>
              </p:custDataLst>
            </p:nvPr>
          </p:nvGrpSpPr>
          <p:grpSpPr>
            <a:xfrm>
              <a:off x="162" y="1212"/>
              <a:ext cx="1215" cy="2535"/>
              <a:chOff x="298" y="1167"/>
              <a:chExt cx="1215" cy="2535"/>
            </a:xfrm>
          </p:grpSpPr>
          <p:grpSp>
            <p:nvGrpSpPr>
              <p:cNvPr id="11" name="Group 15"/>
              <p:cNvGrpSpPr/>
              <p:nvPr>
                <p:custDataLst>
                  <p:tags r:id="rId8"/>
                </p:custDataLst>
              </p:nvPr>
            </p:nvGrpSpPr>
            <p:grpSpPr>
              <a:xfrm>
                <a:off x="725" y="1167"/>
                <a:ext cx="739" cy="2535"/>
                <a:chOff x="861" y="1167"/>
                <a:chExt cx="739" cy="2535"/>
              </a:xfrm>
            </p:grpSpPr>
            <p:sp>
              <p:nvSpPr>
                <p:cNvPr id="14" name="Line 16"/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010" y="1167"/>
                  <a:ext cx="590" cy="408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45720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Line 17"/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1598" y="1570"/>
                  <a:ext cx="0" cy="2132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45720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Line 18"/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1179" y="2205"/>
                  <a:ext cx="0" cy="1497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45720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Line 19"/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861" y="1979"/>
                  <a:ext cx="318" cy="226"/>
                </a:xfrm>
                <a:prstGeom prst="line">
                  <a:avLst/>
                </a:prstGeom>
                <a:noFill/>
                <a:ln w="25400">
                  <a:solidFill>
                    <a:srgbClr val="FF33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45720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" name="Text Box 20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98" y="1595"/>
                <a:ext cx="1103" cy="42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600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太阳能</a:t>
                </a:r>
                <a:endParaRPr kumimoji="1" lang="zh-CN" altLang="en-US" sz="16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 Box 21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059" y="2432"/>
                <a:ext cx="454" cy="104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600" b="1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未</a:t>
                </a:r>
                <a:endParaRPr kumimoji="1" lang="zh-CN" altLang="en-US" sz="1600" b="1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600" b="1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固</a:t>
                </a:r>
                <a:endParaRPr kumimoji="1" lang="zh-CN" altLang="en-US" sz="1600" b="1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600" b="1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定</a:t>
                </a:r>
                <a:endParaRPr kumimoji="1" lang="zh-CN" altLang="en-US" sz="1600" b="1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22"/>
            <p:cNvGrpSpPr/>
            <p:nvPr>
              <p:custDataLst>
                <p:tags r:id="rId15"/>
              </p:custDataLst>
            </p:nvPr>
          </p:nvGrpSpPr>
          <p:grpSpPr>
            <a:xfrm>
              <a:off x="1183" y="1620"/>
              <a:ext cx="1272" cy="817"/>
              <a:chOff x="1319" y="1575"/>
              <a:chExt cx="1272" cy="817"/>
            </a:xfrm>
          </p:grpSpPr>
          <p:sp>
            <p:nvSpPr>
              <p:cNvPr id="9" name="Rectangle 23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489" y="1575"/>
                <a:ext cx="895" cy="817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lang="zh-CN" altLang="en-US" sz="160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Box 24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319" y="1644"/>
                <a:ext cx="1272" cy="73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600" b="1">
                    <a:solidFill>
                      <a:srgbClr val="0033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生产者</a:t>
                </a:r>
                <a:endParaRPr kumimoji="1" lang="zh-CN" altLang="en-US" sz="16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600" b="1">
                    <a:solidFill>
                      <a:srgbClr val="0033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464.6</a:t>
                </a:r>
                <a:endParaRPr kumimoji="1" lang="en-US" altLang="zh-CN" sz="16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Group 2"/>
          <p:cNvGrpSpPr/>
          <p:nvPr>
            <p:custDataLst>
              <p:tags r:id="rId18"/>
            </p:custDataLst>
          </p:nvPr>
        </p:nvGrpSpPr>
        <p:grpSpPr>
          <a:xfrm>
            <a:off x="1869754" y="2666273"/>
            <a:ext cx="2221580" cy="396036"/>
            <a:chOff x="1837" y="1797"/>
            <a:chExt cx="2040" cy="499"/>
          </a:xfrm>
          <a:solidFill>
            <a:srgbClr val="FF0000"/>
          </a:solidFill>
        </p:grpSpPr>
        <p:sp>
          <p:nvSpPr>
            <p:cNvPr id="19" name="Rectangle 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417" y="1797"/>
              <a:ext cx="1460" cy="499"/>
            </a:xfrm>
            <a:prstGeom prst="rect">
              <a:avLst/>
            </a:prstGeom>
            <a:grpFill/>
            <a:ln w="28575">
              <a:solidFill>
                <a:schemeClr val="accent6">
                  <a:lumMod val="60000"/>
                  <a:lumOff val="40000"/>
                </a:schemeClr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spcBef>
                  <a:spcPct val="0"/>
                </a:spcBef>
                <a:buNone/>
                <a:defRPr/>
              </a:pPr>
              <a:r>
                <a:rPr kumimoji="1" lang="zh-CN" altLang="en-US" sz="16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植食性动物</a:t>
              </a:r>
              <a:r>
                <a:rPr kumimoji="1" lang="en-US" altLang="zh-CN" sz="16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62.8</a:t>
              </a:r>
              <a:endParaRPr kumimoji="1" lang="en-US" altLang="zh-CN" sz="16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0" name="Group 6"/>
            <p:cNvGrpSpPr/>
            <p:nvPr>
              <p:custDataLst>
                <p:tags r:id="rId20"/>
              </p:custDataLst>
            </p:nvPr>
          </p:nvGrpSpPr>
          <p:grpSpPr>
            <a:xfrm>
              <a:off x="1837" y="1797"/>
              <a:ext cx="659" cy="499"/>
              <a:chOff x="1837" y="1797"/>
              <a:chExt cx="659" cy="499"/>
            </a:xfrm>
            <a:grpFill/>
          </p:grpSpPr>
          <p:sp>
            <p:nvSpPr>
              <p:cNvPr id="21" name="AutoShape 7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837" y="1797"/>
                <a:ext cx="589" cy="499"/>
              </a:xfrm>
              <a:prstGeom prst="rightArrow">
                <a:avLst>
                  <a:gd name="adj1" fmla="val 50000"/>
                  <a:gd name="adj2" fmla="val 29509"/>
                </a:avLst>
              </a:prstGeom>
              <a:grpFill/>
              <a:ln w="31750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lang="zh-CN" altLang="en-US" sz="160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 Box 8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857" y="1843"/>
                <a:ext cx="639" cy="42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600" b="1">
                    <a:solidFill>
                      <a:srgbClr val="0033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62.8</a:t>
                </a:r>
                <a:endParaRPr kumimoji="1" lang="en-US" altLang="zh-CN" sz="16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" name="Group 55"/>
          <p:cNvGrpSpPr/>
          <p:nvPr>
            <p:custDataLst>
              <p:tags r:id="rId23"/>
            </p:custDataLst>
          </p:nvPr>
        </p:nvGrpSpPr>
        <p:grpSpPr>
          <a:xfrm>
            <a:off x="4146362" y="2681399"/>
            <a:ext cx="2392833" cy="350796"/>
            <a:chOff x="3316" y="1695"/>
            <a:chExt cx="2126" cy="442"/>
          </a:xfrm>
          <a:solidFill>
            <a:srgbClr val="FF0000"/>
          </a:solidFill>
        </p:grpSpPr>
        <p:sp>
          <p:nvSpPr>
            <p:cNvPr id="24" name="Rectangle 60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959" y="1761"/>
              <a:ext cx="1483" cy="376"/>
            </a:xfrm>
            <a:prstGeom prst="rect">
              <a:avLst/>
            </a:prstGeom>
            <a:grpFill/>
            <a:ln w="28575">
              <a:solidFill>
                <a:schemeClr val="accent6">
                  <a:lumMod val="60000"/>
                  <a:lumOff val="40000"/>
                </a:schemeClr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ct val="0"/>
                </a:spcBef>
                <a:buNone/>
                <a:defRPr/>
              </a:pPr>
              <a:r>
                <a:rPr kumimoji="1" lang="zh-CN" altLang="en-US" sz="16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肉食性动物</a:t>
              </a:r>
              <a:r>
                <a:rPr kumimoji="1" lang="en-US" altLang="zh-CN" sz="16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12.6</a:t>
              </a:r>
              <a:endParaRPr kumimoji="1" lang="en-US" altLang="zh-CN" sz="16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58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316" y="1695"/>
              <a:ext cx="639" cy="427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6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12.6</a:t>
              </a:r>
              <a:endParaRPr kumimoji="1" lang="en-US" altLang="zh-CN" sz="16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32"/>
          <p:cNvGrpSpPr/>
          <p:nvPr>
            <p:custDataLst>
              <p:tags r:id="rId26"/>
            </p:custDataLst>
          </p:nvPr>
        </p:nvGrpSpPr>
        <p:grpSpPr>
          <a:xfrm>
            <a:off x="1820172" y="3162250"/>
            <a:ext cx="2035836" cy="1451602"/>
            <a:chOff x="963" y="1855"/>
            <a:chExt cx="2565" cy="1829"/>
          </a:xfrm>
        </p:grpSpPr>
        <p:grpSp>
          <p:nvGrpSpPr>
            <p:cNvPr id="27" name="Group 33"/>
            <p:cNvGrpSpPr/>
            <p:nvPr>
              <p:custDataLst>
                <p:tags r:id="rId27"/>
              </p:custDataLst>
            </p:nvPr>
          </p:nvGrpSpPr>
          <p:grpSpPr>
            <a:xfrm>
              <a:off x="1998" y="2931"/>
              <a:ext cx="1530" cy="753"/>
              <a:chOff x="1683" y="2840"/>
              <a:chExt cx="1530" cy="753"/>
            </a:xfrm>
          </p:grpSpPr>
          <p:sp>
            <p:nvSpPr>
              <p:cNvPr id="31" name="Rectangle 34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791" y="2840"/>
                <a:ext cx="1238" cy="724"/>
              </a:xfrm>
              <a:prstGeom prst="rect">
                <a:avLst/>
              </a:prstGeom>
              <a:solidFill>
                <a:srgbClr val="0099FF"/>
              </a:solidFill>
              <a:ln w="25400">
                <a:solidFill>
                  <a:srgbClr val="75DBFF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lang="zh-CN" altLang="en-US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683" y="2856"/>
                <a:ext cx="1530" cy="73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600" b="1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呼吸作用</a:t>
                </a:r>
                <a:endParaRPr kumimoji="1" lang="en-US" altLang="zh-CN" sz="16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600" b="1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122.6</a:t>
                </a:r>
                <a:endParaRPr kumimoji="1" lang="en-US" altLang="zh-CN" sz="16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Group 36"/>
            <p:cNvGrpSpPr/>
            <p:nvPr>
              <p:custDataLst>
                <p:tags r:id="rId30"/>
              </p:custDataLst>
            </p:nvPr>
          </p:nvGrpSpPr>
          <p:grpSpPr>
            <a:xfrm>
              <a:off x="963" y="1855"/>
              <a:ext cx="1735" cy="1067"/>
              <a:chOff x="963" y="1855"/>
              <a:chExt cx="1735" cy="1067"/>
            </a:xfrm>
          </p:grpSpPr>
          <p:sp>
            <p:nvSpPr>
              <p:cNvPr id="29" name="Line 37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963" y="1855"/>
                <a:ext cx="1735" cy="1067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38"/>
              <p:cNvSpPr txBox="1"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135" y="2225"/>
                <a:ext cx="817" cy="42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600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96.3</a:t>
                </a:r>
                <a:endParaRPr kumimoji="1" lang="en-US" altLang="zh-CN" sz="16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3" name="Group 49"/>
          <p:cNvGrpSpPr/>
          <p:nvPr>
            <p:custDataLst>
              <p:tags r:id="rId33"/>
            </p:custDataLst>
          </p:nvPr>
        </p:nvGrpSpPr>
        <p:grpSpPr>
          <a:xfrm>
            <a:off x="2648665" y="3066046"/>
            <a:ext cx="657976" cy="964296"/>
            <a:chOff x="2197" y="1994"/>
            <a:chExt cx="829" cy="1215"/>
          </a:xfrm>
        </p:grpSpPr>
        <p:sp>
          <p:nvSpPr>
            <p:cNvPr id="34" name="Line 50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2882" y="1994"/>
              <a:ext cx="28" cy="121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51"/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197" y="2039"/>
              <a:ext cx="829" cy="427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6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18.8</a:t>
              </a:r>
              <a:endParaRPr kumimoji="1" lang="en-US" altLang="zh-CN" sz="1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65"/>
          <p:cNvGrpSpPr/>
          <p:nvPr>
            <p:custDataLst>
              <p:tags r:id="rId36"/>
            </p:custDataLst>
          </p:nvPr>
        </p:nvGrpSpPr>
        <p:grpSpPr>
          <a:xfrm>
            <a:off x="3300622" y="2924566"/>
            <a:ext cx="1858050" cy="1183349"/>
            <a:chOff x="3352" y="1834"/>
            <a:chExt cx="2341" cy="1491"/>
          </a:xfrm>
        </p:grpSpPr>
        <p:sp>
          <p:nvSpPr>
            <p:cNvPr id="37" name="Line 66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rot="420000" flipH="1">
              <a:off x="3352" y="1834"/>
              <a:ext cx="1898" cy="149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Text Box 67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892" y="2115"/>
              <a:ext cx="801" cy="427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6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7.5</a:t>
              </a:r>
              <a:endParaRPr kumimoji="1" lang="en-US" altLang="zh-CN" sz="1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25"/>
          <p:cNvGrpSpPr/>
          <p:nvPr>
            <p:custDataLst>
              <p:tags r:id="rId39"/>
            </p:custDataLst>
          </p:nvPr>
        </p:nvGrpSpPr>
        <p:grpSpPr>
          <a:xfrm>
            <a:off x="1728943" y="1486232"/>
            <a:ext cx="1894559" cy="1047629"/>
            <a:chOff x="1480" y="625"/>
            <a:chExt cx="2387" cy="1320"/>
          </a:xfrm>
        </p:grpSpPr>
        <p:grpSp>
          <p:nvGrpSpPr>
            <p:cNvPr id="40" name="Group 26"/>
            <p:cNvGrpSpPr/>
            <p:nvPr>
              <p:custDataLst>
                <p:tags r:id="rId40"/>
              </p:custDataLst>
            </p:nvPr>
          </p:nvGrpSpPr>
          <p:grpSpPr>
            <a:xfrm>
              <a:off x="2649" y="625"/>
              <a:ext cx="1218" cy="777"/>
              <a:chOff x="2126" y="706"/>
              <a:chExt cx="1218" cy="777"/>
            </a:xfrm>
          </p:grpSpPr>
          <p:sp>
            <p:nvSpPr>
              <p:cNvPr id="44" name="Rectangle 27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270" y="706"/>
                <a:ext cx="1074" cy="735"/>
              </a:xfrm>
              <a:prstGeom prst="rect">
                <a:avLst/>
              </a:prstGeom>
              <a:solidFill>
                <a:srgbClr val="0099FF"/>
              </a:solidFill>
              <a:ln w="25400">
                <a:solidFill>
                  <a:srgbClr val="75DBFF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lang="zh-CN" altLang="en-US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 Box 28"/>
              <p:cNvSpPr txBox="1"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126" y="746"/>
                <a:ext cx="1133" cy="73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600" b="1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分解者</a:t>
                </a:r>
                <a:endParaRPr kumimoji="1" lang="en-US" altLang="zh-CN" sz="16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600" b="1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14.6</a:t>
                </a:r>
                <a:endParaRPr kumimoji="1" lang="en-US" altLang="zh-CN" sz="16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 29"/>
            <p:cNvGrpSpPr/>
            <p:nvPr>
              <p:custDataLst>
                <p:tags r:id="rId43"/>
              </p:custDataLst>
            </p:nvPr>
          </p:nvGrpSpPr>
          <p:grpSpPr>
            <a:xfrm>
              <a:off x="1480" y="1179"/>
              <a:ext cx="1310" cy="766"/>
              <a:chOff x="1480" y="1179"/>
              <a:chExt cx="1310" cy="766"/>
            </a:xfrm>
          </p:grpSpPr>
          <p:sp>
            <p:nvSpPr>
              <p:cNvPr id="42" name="Line 30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 flipV="1">
                <a:off x="1613" y="1179"/>
                <a:ext cx="1177" cy="766"/>
              </a:xfrm>
              <a:prstGeom prst="line">
                <a:avLst/>
              </a:prstGeom>
              <a:noFill/>
              <a:ln w="57150">
                <a:solidFill>
                  <a:schemeClr val="accent6">
                    <a:lumMod val="50000"/>
                  </a:schemeClr>
                </a:solidFill>
                <a:rou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 Box 31"/>
              <p:cNvSpPr txBox="1"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480" y="1331"/>
                <a:ext cx="920" cy="42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600" b="1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12.5</a:t>
                </a:r>
                <a:endParaRPr kumimoji="1" lang="en-US" altLang="zh-CN" sz="1600" b="1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6" name="Group 46"/>
          <p:cNvGrpSpPr/>
          <p:nvPr>
            <p:custDataLst>
              <p:tags r:id="rId46"/>
            </p:custDataLst>
          </p:nvPr>
        </p:nvGrpSpPr>
        <p:grpSpPr>
          <a:xfrm>
            <a:off x="3185479" y="2069050"/>
            <a:ext cx="679404" cy="595246"/>
            <a:chOff x="3015" y="1133"/>
            <a:chExt cx="856" cy="750"/>
          </a:xfrm>
        </p:grpSpPr>
        <p:sp>
          <p:nvSpPr>
            <p:cNvPr id="47" name="Text Box 47"/>
            <p:cNvSpPr txBox="1"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3079" y="1361"/>
              <a:ext cx="792" cy="427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600" b="1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2.1</a:t>
              </a:r>
              <a:endParaRPr kumimoji="1" lang="en-US" altLang="zh-CN" sz="1600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Line 48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H="1" flipV="1">
              <a:off x="3015" y="1133"/>
              <a:ext cx="1" cy="750"/>
            </a:xfrm>
            <a:prstGeom prst="line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62"/>
          <p:cNvGrpSpPr/>
          <p:nvPr>
            <p:custDataLst>
              <p:tags r:id="rId49"/>
            </p:custDataLst>
          </p:nvPr>
        </p:nvGrpSpPr>
        <p:grpSpPr>
          <a:xfrm>
            <a:off x="3623817" y="1936509"/>
            <a:ext cx="1292935" cy="809532"/>
            <a:chOff x="2779" y="1151"/>
            <a:chExt cx="1629" cy="1020"/>
          </a:xfrm>
        </p:grpSpPr>
        <p:sp>
          <p:nvSpPr>
            <p:cNvPr id="50" name="Line 63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H="1" flipV="1">
              <a:off x="2779" y="1151"/>
              <a:ext cx="1603" cy="1020"/>
            </a:xfrm>
            <a:prstGeom prst="line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64"/>
            <p:cNvSpPr txBox="1"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541" y="1320"/>
              <a:ext cx="867" cy="427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600" b="1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微量</a:t>
              </a:r>
              <a:endParaRPr kumimoji="1" lang="zh-CN" altLang="en-US" sz="1600" b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39"/>
          <p:cNvGrpSpPr/>
          <p:nvPr>
            <p:custDataLst>
              <p:tags r:id="rId52"/>
            </p:custDataLst>
          </p:nvPr>
        </p:nvGrpSpPr>
        <p:grpSpPr>
          <a:xfrm>
            <a:off x="1834251" y="3162648"/>
            <a:ext cx="4195490" cy="1453189"/>
            <a:chOff x="886" y="1984"/>
            <a:chExt cx="5286" cy="1831"/>
          </a:xfrm>
        </p:grpSpPr>
        <p:grpSp>
          <p:nvGrpSpPr>
            <p:cNvPr id="53" name="Group 40"/>
            <p:cNvGrpSpPr/>
            <p:nvPr>
              <p:custDataLst>
                <p:tags r:id="rId53"/>
              </p:custDataLst>
            </p:nvPr>
          </p:nvGrpSpPr>
          <p:grpSpPr>
            <a:xfrm>
              <a:off x="5038" y="3078"/>
              <a:ext cx="1134" cy="737"/>
              <a:chOff x="5119" y="3033"/>
              <a:chExt cx="1134" cy="737"/>
            </a:xfrm>
          </p:grpSpPr>
          <p:sp>
            <p:nvSpPr>
              <p:cNvPr id="57" name="Rectangle 41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5184" y="3044"/>
                <a:ext cx="929" cy="724"/>
              </a:xfrm>
              <a:prstGeom prst="rect">
                <a:avLst/>
              </a:prstGeom>
              <a:solidFill>
                <a:srgbClr val="0099FF"/>
              </a:solidFill>
              <a:ln w="25400">
                <a:solidFill>
                  <a:srgbClr val="75DBFF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lang="zh-CN" altLang="en-US" sz="1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42"/>
              <p:cNvSpPr txBox="1"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5119" y="3033"/>
                <a:ext cx="1134" cy="73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600" b="1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未利用</a:t>
                </a:r>
                <a:endParaRPr kumimoji="1" lang="en-US" altLang="zh-CN" sz="16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600" b="1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327.3</a:t>
                </a:r>
                <a:endParaRPr kumimoji="1" lang="zh-CN" altLang="en-US" sz="16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43"/>
            <p:cNvGrpSpPr/>
            <p:nvPr>
              <p:custDataLst>
                <p:tags r:id="rId56"/>
              </p:custDataLst>
            </p:nvPr>
          </p:nvGrpSpPr>
          <p:grpSpPr>
            <a:xfrm>
              <a:off x="886" y="1984"/>
              <a:ext cx="4217" cy="1177"/>
              <a:chOff x="886" y="1984"/>
              <a:chExt cx="4217" cy="1177"/>
            </a:xfrm>
          </p:grpSpPr>
          <p:sp>
            <p:nvSpPr>
              <p:cNvPr id="55" name="Line 44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886" y="1984"/>
                <a:ext cx="4217" cy="1177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 Box 45"/>
              <p:cNvSpPr txBox="1"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2793" y="2220"/>
                <a:ext cx="738" cy="42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1600" b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293</a:t>
                </a:r>
                <a:endParaRPr kumimoji="1" lang="en-US" altLang="zh-CN" sz="16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9" name="Group 52"/>
          <p:cNvGrpSpPr/>
          <p:nvPr>
            <p:custDataLst>
              <p:tags r:id="rId59"/>
            </p:custDataLst>
          </p:nvPr>
        </p:nvGrpSpPr>
        <p:grpSpPr>
          <a:xfrm>
            <a:off x="4063051" y="3093769"/>
            <a:ext cx="1250869" cy="1003186"/>
            <a:chOff x="3985" y="2234"/>
            <a:chExt cx="1576" cy="1264"/>
          </a:xfrm>
        </p:grpSpPr>
        <p:sp>
          <p:nvSpPr>
            <p:cNvPr id="60" name="Line 53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>
              <a:off x="3985" y="2234"/>
              <a:ext cx="1409" cy="1264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54"/>
            <p:cNvSpPr txBox="1"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771" y="2715"/>
              <a:ext cx="790" cy="427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6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29.3</a:t>
              </a:r>
              <a:endParaRPr kumimoji="1" lang="en-US" altLang="zh-CN" sz="16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8"/>
          <p:cNvGrpSpPr/>
          <p:nvPr>
            <p:custDataLst>
              <p:tags r:id="rId62"/>
            </p:custDataLst>
          </p:nvPr>
        </p:nvGrpSpPr>
        <p:grpSpPr>
          <a:xfrm>
            <a:off x="5611720" y="3032175"/>
            <a:ext cx="744490" cy="992074"/>
            <a:chOff x="5894" y="2016"/>
            <a:chExt cx="938" cy="1250"/>
          </a:xfrm>
        </p:grpSpPr>
        <p:sp>
          <p:nvSpPr>
            <p:cNvPr id="63" name="Line 69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>
              <a:off x="5894" y="2016"/>
              <a:ext cx="13" cy="125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Text Box 70"/>
            <p:cNvSpPr txBox="1"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5912" y="2532"/>
              <a:ext cx="920" cy="427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6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5.0</a:t>
              </a:r>
              <a:endParaRPr kumimoji="1" lang="en-US" altLang="zh-CN" sz="16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TextBox 1"/>
          <p:cNvSpPr txBox="1"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1346267" y="4706852"/>
            <a:ext cx="4102068" cy="35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1" tIns="22855" rIns="45711" bIns="22855">
            <a:spAutoFit/>
          </a:bodyPr>
          <a:lstStyle/>
          <a:p>
            <a:pPr algn="ctr" eaLnBrk="0" hangingPunct="0"/>
            <a:r>
              <a:rPr lang="zh-CN" altLang="en-US" sz="20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塞达伯格湖能量流动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</a:rPr>
              <a:t>图解</a:t>
            </a:r>
            <a:endParaRPr lang="zh-CN" altLang="en-US" sz="20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6" name="组合 13"/>
          <p:cNvGrpSpPr/>
          <p:nvPr>
            <p:custDataLst>
              <p:tags r:id="rId66"/>
            </p:custDataLst>
          </p:nvPr>
        </p:nvGrpSpPr>
        <p:grpSpPr>
          <a:xfrm>
            <a:off x="1367841" y="5346046"/>
            <a:ext cx="4421195" cy="714631"/>
            <a:chOff x="4775970" y="10243170"/>
            <a:chExt cx="8842966" cy="1429429"/>
          </a:xfrm>
        </p:grpSpPr>
        <p:sp>
          <p:nvSpPr>
            <p:cNvPr id="67" name="矩形: 圆角 12"/>
            <p:cNvSpPr/>
            <p:nvPr>
              <p:custDataLst>
                <p:tags r:id="rId67"/>
              </p:custDataLst>
            </p:nvPr>
          </p:nvSpPr>
          <p:spPr>
            <a:xfrm>
              <a:off x="4775970" y="10243170"/>
              <a:ext cx="7975693" cy="132343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 Box 33"/>
            <p:cNvSpPr txBox="1"/>
            <p:nvPr>
              <p:custDataLst>
                <p:tags r:id="rId68"/>
              </p:custDataLst>
            </p:nvPr>
          </p:nvSpPr>
          <p:spPr>
            <a:xfrm>
              <a:off x="4802572" y="10256662"/>
              <a:ext cx="8816364" cy="1415937"/>
            </a:xfrm>
            <a:prstGeom prst="rect">
              <a:avLst/>
            </a:prstGeom>
            <a:noFill/>
            <a:ln w="9525">
              <a:noFill/>
              <a:prstDash val="lgDashDotDot"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未利用</a:t>
              </a:r>
              <a:r>
                <a:rPr lang="zh-CN" altLang="en-US" sz="20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指的是既未呼吸消耗，也</a:t>
              </a:r>
              <a:r>
                <a:rPr lang="zh-CN" altLang="en-US" sz="2000" b="1" smtClean="0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未</a:t>
              </a:r>
              <a:endParaRPr lang="en-US" altLang="zh-CN" sz="20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r>
                <a:rPr lang="zh-CN" altLang="en-US" sz="2000" b="1" smtClean="0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被</a:t>
              </a:r>
              <a:r>
                <a:rPr lang="zh-CN" altLang="en-US" sz="20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下一营养级和分解者利用的能量</a:t>
              </a:r>
              <a:endParaRPr lang="zh-CN" altLang="en-US" sz="20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sp>
        <p:nvSpPr>
          <p:cNvPr id="69" name="矩形 68"/>
          <p:cNvSpPr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6621679" y="1193169"/>
            <a:ext cx="3807975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讨论</a:t>
            </a:r>
            <a:endParaRPr lang="en-US" altLang="zh-CN" sz="2400" b="1" smtClean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、用表格整理数据</a:t>
            </a:r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:</a:t>
            </a:r>
            <a:endParaRPr lang="zh-CN" altLang="en-US" sz="2000" b="1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0" name="图片 69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6875506" y="2108421"/>
            <a:ext cx="4381966" cy="2196952"/>
          </a:xfrm>
          <a:prstGeom prst="rect">
            <a:avLst/>
          </a:prstGeom>
        </p:spPr>
      </p:pic>
      <p:sp>
        <p:nvSpPr>
          <p:cNvPr id="71" name="矩形 70"/>
          <p:cNvSpPr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6635106" y="4448704"/>
            <a:ext cx="506168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、计算“流出</a:t>
            </a:r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能量占“流入</a:t>
            </a:r>
            <a:r>
              <a:rPr lang="en-US" altLang="zh-CN" sz="20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的百分比？</a:t>
            </a:r>
            <a:endParaRPr lang="zh-CN" altLang="en-US" sz="2000" b="1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2" name="文本框 51242"/>
          <p:cNvSpPr/>
          <p:nvPr>
            <p:custDataLst>
              <p:tags r:id="rId73"/>
            </p:custDataLst>
          </p:nvPr>
        </p:nvSpPr>
        <p:spPr>
          <a:xfrm>
            <a:off x="8246853" y="2718552"/>
            <a:ext cx="940279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464.6</a:t>
            </a:r>
            <a:endParaRPr lang="en-US" altLang="zh-CN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51245"/>
          <p:cNvSpPr/>
          <p:nvPr>
            <p:custDataLst>
              <p:tags r:id="rId74"/>
            </p:custDataLst>
          </p:nvPr>
        </p:nvSpPr>
        <p:spPr>
          <a:xfrm>
            <a:off x="9256145" y="2728478"/>
            <a:ext cx="845388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62.8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51246"/>
          <p:cNvSpPr/>
          <p:nvPr>
            <p:custDataLst>
              <p:tags r:id="rId75"/>
            </p:custDataLst>
          </p:nvPr>
        </p:nvSpPr>
        <p:spPr>
          <a:xfrm>
            <a:off x="9276921" y="3258470"/>
            <a:ext cx="850491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12.6</a:t>
            </a:r>
            <a:endParaRPr lang="en-US" altLang="zh-CN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51245"/>
          <p:cNvSpPr/>
          <p:nvPr>
            <p:custDataLst>
              <p:tags r:id="rId76"/>
            </p:custDataLst>
          </p:nvPr>
        </p:nvSpPr>
        <p:spPr>
          <a:xfrm>
            <a:off x="8269858" y="3251813"/>
            <a:ext cx="845388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62.8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51246"/>
          <p:cNvSpPr/>
          <p:nvPr>
            <p:custDataLst>
              <p:tags r:id="rId77"/>
            </p:custDataLst>
          </p:nvPr>
        </p:nvSpPr>
        <p:spPr>
          <a:xfrm>
            <a:off x="8282007" y="3807685"/>
            <a:ext cx="850491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12.6</a:t>
            </a:r>
            <a:endParaRPr lang="en-US" altLang="zh-CN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51247"/>
          <p:cNvSpPr/>
          <p:nvPr>
            <p:custDataLst>
              <p:tags r:id="rId78"/>
            </p:custDataLst>
          </p:nvPr>
        </p:nvSpPr>
        <p:spPr>
          <a:xfrm>
            <a:off x="10140424" y="2718392"/>
            <a:ext cx="1186059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13.52%</a:t>
            </a:r>
            <a:endParaRPr lang="en-US" altLang="zh-CN" sz="2000" b="1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51248"/>
          <p:cNvSpPr/>
          <p:nvPr>
            <p:custDataLst>
              <p:tags r:id="rId79"/>
            </p:custDataLst>
          </p:nvPr>
        </p:nvSpPr>
        <p:spPr>
          <a:xfrm>
            <a:off x="10144440" y="3265716"/>
            <a:ext cx="1164791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20.06%</a:t>
            </a:r>
            <a:endParaRPr lang="en-US" altLang="zh-CN" sz="2000" b="1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>
            <p:custDataLst>
              <p:tags r:id="rId80"/>
            </p:custDataLst>
          </p:nvPr>
        </p:nvSpPr>
        <p:spPr>
          <a:xfrm>
            <a:off x="6726169" y="5377748"/>
            <a:ext cx="1888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能量传递效率</a:t>
            </a:r>
            <a:r>
              <a:rPr lang="en-US" altLang="zh-CN" sz="2400" b="1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endParaRPr lang="en-US" altLang="zh-CN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矩形 33"/>
          <p:cNvSpPr>
            <a:spLocks noChangeArrowheads="1"/>
          </p:cNvSpPr>
          <p:nvPr>
            <p:custDataLst>
              <p:tags r:id="rId81"/>
            </p:custDataLst>
          </p:nvPr>
        </p:nvSpPr>
        <p:spPr bwMode="auto">
          <a:xfrm>
            <a:off x="8558374" y="5138972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某一营养级的</a:t>
            </a:r>
            <a:r>
              <a:rPr lang="zh-CN" altLang="en-US" sz="2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同化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</a:t>
            </a:r>
            <a:endParaRPr lang="en-US" altLang="zh-CN" sz="20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1" name="直接连接符 80"/>
          <p:cNvCxnSpPr>
            <a:cxnSpLocks noChangeShapeType="1"/>
          </p:cNvCxnSpPr>
          <p:nvPr>
            <p:custDataLst>
              <p:tags r:id="rId82"/>
            </p:custDataLst>
          </p:nvPr>
        </p:nvCxnSpPr>
        <p:spPr bwMode="auto">
          <a:xfrm>
            <a:off x="8602830" y="5643680"/>
            <a:ext cx="2585394" cy="685"/>
          </a:xfrm>
          <a:prstGeom prst="line">
            <a:avLst/>
          </a:prstGeom>
          <a:noFill/>
          <a:ln w="28575" algn="ctr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矩形 36"/>
          <p:cNvSpPr>
            <a:spLocks noChangeArrowheads="1"/>
          </p:cNvSpPr>
          <p:nvPr>
            <p:custDataLst>
              <p:tags r:id="rId83"/>
            </p:custDataLst>
          </p:nvPr>
        </p:nvSpPr>
        <p:spPr bwMode="auto">
          <a:xfrm>
            <a:off x="8564725" y="5630983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上一营养级的</a:t>
            </a:r>
            <a:r>
              <a:rPr lang="zh-CN" altLang="en-US" sz="2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同化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</a:t>
            </a:r>
            <a:endParaRPr lang="en-US" altLang="zh-CN" sz="20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Text Box 37"/>
          <p:cNvSpPr txBox="1">
            <a:spLocks noChangeArrowheads="1"/>
          </p:cNvSpPr>
          <p:nvPr>
            <p:custDataLst>
              <p:tags r:id="rId84"/>
            </p:custDataLst>
          </p:nvPr>
        </p:nvSpPr>
        <p:spPr bwMode="auto">
          <a:xfrm>
            <a:off x="11150071" y="5427471"/>
            <a:ext cx="12031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b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×100%</a:t>
            </a:r>
            <a:endParaRPr kumimoji="0" lang="en-US" altLang="zh-CN" sz="2000" b="1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矩形 84"/>
          <p:cNvSpPr>
            <a:spLocks noChangeArrowheads="1"/>
          </p:cNvSpPr>
          <p:nvPr>
            <p:custDataLst>
              <p:tags r:id="rId85"/>
            </p:custDataLst>
          </p:nvPr>
        </p:nvSpPr>
        <p:spPr bwMode="auto">
          <a:xfrm>
            <a:off x="1965973" y="926727"/>
            <a:ext cx="2769930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林德曼得到的数据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6" name="矩形 3"/>
          <p:cNvSpPr>
            <a:spLocks noChangeArrowheads="1"/>
          </p:cNvSpPr>
          <p:nvPr>
            <p:custDataLst>
              <p:tags r:id="rId86"/>
            </p:custDataLst>
          </p:nvPr>
        </p:nvSpPr>
        <p:spPr bwMode="auto">
          <a:xfrm>
            <a:off x="372959" y="187730"/>
            <a:ext cx="4092473" cy="58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3200" b="1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二、能量流动的特点</a:t>
            </a:r>
            <a:endParaRPr lang="zh-CN" altLang="en-US" sz="3200" b="1">
              <a:solidFill>
                <a:srgbClr val="00B05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9" grpId="1"/>
      <p:bldP spid="71" grpId="2"/>
      <p:bldP spid="72" grpId="3"/>
      <p:bldP spid="73" grpId="4"/>
      <p:bldP spid="74" grpId="5"/>
      <p:bldP spid="75" grpId="6"/>
      <p:bldP spid="76" grpId="7"/>
      <p:bldP spid="77" grpId="8"/>
      <p:bldP spid="78" grpId="9"/>
      <p:bldP spid="79" grpId="10"/>
      <p:bldP spid="80" grpId="11"/>
      <p:bldP spid="82" grpId="12"/>
      <p:bldP spid="83" grpId="13"/>
    </p:bldLst>
  </p:timing>
</p:sld>
</file>

<file path=ppt/tags/tag1.xml><?xml version="1.0" encoding="utf-8"?>
<p:tagLst xmlns:p="http://schemas.openxmlformats.org/presentationml/2006/main">
  <p:tag name="AS_UNIQUEID" val="1225"/>
</p:tagLst>
</file>

<file path=ppt/tags/tag10.xml><?xml version="1.0" encoding="utf-8"?>
<p:tagLst xmlns:p="http://schemas.openxmlformats.org/presentationml/2006/main">
  <p:tag name="AS_UNIQUEID" val="86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0.xml><?xml version="1.0" encoding="utf-8"?>
<p:tagLst xmlns:p="http://schemas.openxmlformats.org/presentationml/2006/main">
  <p:tag name="AS_UNIQUEID" val="955"/>
</p:tagLst>
</file>

<file path=ppt/tags/tag101.xml><?xml version="1.0" encoding="utf-8"?>
<p:tagLst xmlns:p="http://schemas.openxmlformats.org/presentationml/2006/main">
  <p:tag name="AS_UNIQUEID" val="956"/>
</p:tagLst>
</file>

<file path=ppt/tags/tag102.xml><?xml version="1.0" encoding="utf-8"?>
<p:tagLst xmlns:p="http://schemas.openxmlformats.org/presentationml/2006/main">
  <p:tag name="AS_UNIQUEID" val="957"/>
</p:tagLst>
</file>

<file path=ppt/tags/tag103.xml><?xml version="1.0" encoding="utf-8"?>
<p:tagLst xmlns:p="http://schemas.openxmlformats.org/presentationml/2006/main">
  <p:tag name="AS_UNIQUEID" val="958"/>
</p:tagLst>
</file>

<file path=ppt/tags/tag104.xml><?xml version="1.0" encoding="utf-8"?>
<p:tagLst xmlns:p="http://schemas.openxmlformats.org/presentationml/2006/main">
  <p:tag name="AS_UNIQUEID" val="959"/>
</p:tagLst>
</file>

<file path=ppt/tags/tag105.xml><?xml version="1.0" encoding="utf-8"?>
<p:tagLst xmlns:p="http://schemas.openxmlformats.org/presentationml/2006/main">
  <p:tag name="AS_UNIQUEID" val="960"/>
</p:tagLst>
</file>

<file path=ppt/tags/tag106.xml><?xml version="1.0" encoding="utf-8"?>
<p:tagLst xmlns:p="http://schemas.openxmlformats.org/presentationml/2006/main">
  <p:tag name="AS_UNIQUEID" val="961"/>
</p:tagLst>
</file>

<file path=ppt/tags/tag107.xml><?xml version="1.0" encoding="utf-8"?>
<p:tagLst xmlns:p="http://schemas.openxmlformats.org/presentationml/2006/main">
  <p:tag name="AS_UNIQUEID" val="962"/>
</p:tagLst>
</file>

<file path=ppt/tags/tag108.xml><?xml version="1.0" encoding="utf-8"?>
<p:tagLst xmlns:p="http://schemas.openxmlformats.org/presentationml/2006/main">
  <p:tag name="AS_UNIQUEID" val="963"/>
</p:tagLst>
</file>

<file path=ppt/tags/tag109.xml><?xml version="1.0" encoding="utf-8"?>
<p:tagLst xmlns:p="http://schemas.openxmlformats.org/presentationml/2006/main">
  <p:tag name="AS_UNIQUEID" val="964"/>
</p:tagLst>
</file>

<file path=ppt/tags/tag11.xml><?xml version="1.0" encoding="utf-8"?>
<p:tagLst xmlns:p="http://schemas.openxmlformats.org/presentationml/2006/main">
  <p:tag name="AS_UNIQUEID" val="86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10.xml><?xml version="1.0" encoding="utf-8"?>
<p:tagLst xmlns:p="http://schemas.openxmlformats.org/presentationml/2006/main">
  <p:tag name="AS_UNIQUEID" val="965"/>
</p:tagLst>
</file>

<file path=ppt/tags/tag111.xml><?xml version="1.0" encoding="utf-8"?>
<p:tagLst xmlns:p="http://schemas.openxmlformats.org/presentationml/2006/main">
  <p:tag name="AS_UNIQUEID" val="966"/>
</p:tagLst>
</file>

<file path=ppt/tags/tag112.xml><?xml version="1.0" encoding="utf-8"?>
<p:tagLst xmlns:p="http://schemas.openxmlformats.org/presentationml/2006/main">
  <p:tag name="AS_UNIQUEID" val="967"/>
</p:tagLst>
</file>

<file path=ppt/tags/tag113.xml><?xml version="1.0" encoding="utf-8"?>
<p:tagLst xmlns:p="http://schemas.openxmlformats.org/presentationml/2006/main">
  <p:tag name="AS_UNIQUEID" val="968"/>
</p:tagLst>
</file>

<file path=ppt/tags/tag114.xml><?xml version="1.0" encoding="utf-8"?>
<p:tagLst xmlns:p="http://schemas.openxmlformats.org/presentationml/2006/main">
  <p:tag name="AS_UNIQUEID" val="1243"/>
</p:tagLst>
</file>

<file path=ppt/tags/tag115.xml><?xml version="1.0" encoding="utf-8"?>
<p:tagLst xmlns:p="http://schemas.openxmlformats.org/presentationml/2006/main">
  <p:tag name="AS_UNIQUEID" val="970"/>
</p:tagLst>
</file>

<file path=ppt/tags/tag116.xml><?xml version="1.0" encoding="utf-8"?>
<p:tagLst xmlns:p="http://schemas.openxmlformats.org/presentationml/2006/main">
  <p:tag name="AS_UNIQUEID" val="971"/>
</p:tagLst>
</file>

<file path=ppt/tags/tag117.xml><?xml version="1.0" encoding="utf-8"?>
<p:tagLst xmlns:p="http://schemas.openxmlformats.org/presentationml/2006/main">
  <p:tag name="AS_UNIQUEID" val="972"/>
</p:tagLst>
</file>

<file path=ppt/tags/tag118.xml><?xml version="1.0" encoding="utf-8"?>
<p:tagLst xmlns:p="http://schemas.openxmlformats.org/presentationml/2006/main">
  <p:tag name="AS_UNIQUEID" val="973"/>
</p:tagLst>
</file>

<file path=ppt/tags/tag119.xml><?xml version="1.0" encoding="utf-8"?>
<p:tagLst xmlns:p="http://schemas.openxmlformats.org/presentationml/2006/main">
  <p:tag name="AS_UNIQUEID" val="974"/>
</p:tagLst>
</file>

<file path=ppt/tags/tag12.xml><?xml version="1.0" encoding="utf-8"?>
<p:tagLst xmlns:p="http://schemas.openxmlformats.org/presentationml/2006/main">
  <p:tag name="AS_UNIQUEID" val="86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20.xml><?xml version="1.0" encoding="utf-8"?>
<p:tagLst xmlns:p="http://schemas.openxmlformats.org/presentationml/2006/main">
  <p:tag name="AS_UNIQUEID" val="975"/>
</p:tagLst>
</file>

<file path=ppt/tags/tag121.xml><?xml version="1.0" encoding="utf-8"?>
<p:tagLst xmlns:p="http://schemas.openxmlformats.org/presentationml/2006/main">
  <p:tag name="AS_UNIQUEID" val="976"/>
</p:tagLst>
</file>

<file path=ppt/tags/tag122.xml><?xml version="1.0" encoding="utf-8"?>
<p:tagLst xmlns:p="http://schemas.openxmlformats.org/presentationml/2006/main">
  <p:tag name="AS_UNIQUEID" val="977"/>
</p:tagLst>
</file>

<file path=ppt/tags/tag123.xml><?xml version="1.0" encoding="utf-8"?>
<p:tagLst xmlns:p="http://schemas.openxmlformats.org/presentationml/2006/main">
  <p:tag name="AS_UNIQUEID" val="978"/>
</p:tagLst>
</file>

<file path=ppt/tags/tag124.xml><?xml version="1.0" encoding="utf-8"?>
<p:tagLst xmlns:p="http://schemas.openxmlformats.org/presentationml/2006/main">
  <p:tag name="AS_UNIQUEID" val="979"/>
</p:tagLst>
</file>

<file path=ppt/tags/tag125.xml><?xml version="1.0" encoding="utf-8"?>
<p:tagLst xmlns:p="http://schemas.openxmlformats.org/presentationml/2006/main">
  <p:tag name="AS_UNIQUEID" val="980"/>
</p:tagLst>
</file>

<file path=ppt/tags/tag126.xml><?xml version="1.0" encoding="utf-8"?>
<p:tagLst xmlns:p="http://schemas.openxmlformats.org/presentationml/2006/main">
  <p:tag name="AS_UNIQUEID" val="1244"/>
</p:tagLst>
</file>

<file path=ppt/tags/tag127.xml><?xml version="1.0" encoding="utf-8"?>
<p:tagLst xmlns:p="http://schemas.openxmlformats.org/presentationml/2006/main">
  <p:tag name="AS_UNIQUEID" val="525"/>
</p:tagLst>
</file>

<file path=ppt/tags/tag128.xml><?xml version="1.0" encoding="utf-8"?>
<p:tagLst xmlns:p="http://schemas.openxmlformats.org/presentationml/2006/main">
  <p:tag name="AS_UNIQUEID" val="526"/>
</p:tagLst>
</file>

<file path=ppt/tags/tag129.xml><?xml version="1.0" encoding="utf-8"?>
<p:tagLst xmlns:p="http://schemas.openxmlformats.org/presentationml/2006/main">
  <p:tag name="AS_UNIQUEID" val="527"/>
</p:tagLst>
</file>

<file path=ppt/tags/tag13.xml><?xml version="1.0" encoding="utf-8"?>
<p:tagLst xmlns:p="http://schemas.openxmlformats.org/presentationml/2006/main">
  <p:tag name="AS_UNIQUEID" val="1227"/>
</p:tagLst>
</file>

<file path=ppt/tags/tag130.xml><?xml version="1.0" encoding="utf-8"?>
<p:tagLst xmlns:p="http://schemas.openxmlformats.org/presentationml/2006/main">
  <p:tag name="AS_UNIQUEID" val="1245"/>
</p:tagLst>
</file>

<file path=ppt/tags/tag131.xml><?xml version="1.0" encoding="utf-8"?>
<p:tagLst xmlns:p="http://schemas.openxmlformats.org/presentationml/2006/main">
  <p:tag name="AS_UNIQUEID" val="532"/>
</p:tagLst>
</file>

<file path=ppt/tags/tag132.xml><?xml version="1.0" encoding="utf-8"?>
<p:tagLst xmlns:p="http://schemas.openxmlformats.org/presentationml/2006/main">
  <p:tag name="AS_UNIQUEID" val="535"/>
</p:tagLst>
</file>

<file path=ppt/tags/tag133.xml><?xml version="1.0" encoding="utf-8"?>
<p:tagLst xmlns:p="http://schemas.openxmlformats.org/presentationml/2006/main">
  <p:tag name="AS_UNIQUEID" val="536"/>
</p:tagLst>
</file>

<file path=ppt/tags/tag134.xml><?xml version="1.0" encoding="utf-8"?>
<p:tagLst xmlns:p="http://schemas.openxmlformats.org/presentationml/2006/main">
  <p:tag name="AS_UNIQUEID" val="536"/>
</p:tagLst>
</file>

<file path=ppt/tags/tag135.xml><?xml version="1.0" encoding="utf-8"?>
<p:tagLst xmlns:p="http://schemas.openxmlformats.org/presentationml/2006/main">
  <p:tag name="AS_UNIQUEID" val="535"/>
</p:tagLst>
</file>

<file path=ppt/tags/tag136.xml><?xml version="1.0" encoding="utf-8"?>
<p:tagLst xmlns:p="http://schemas.openxmlformats.org/presentationml/2006/main">
  <p:tag name="AS_UNIQUEID" val="535"/>
</p:tagLst>
</file>

<file path=ppt/tags/tag137.xml><?xml version="1.0" encoding="utf-8"?>
<p:tagLst xmlns:p="http://schemas.openxmlformats.org/presentationml/2006/main">
  <p:tag name="AS_UNIQUEID" val="983"/>
</p:tagLst>
</file>

<file path=ppt/tags/tag138.xml><?xml version="1.0" encoding="utf-8"?>
<p:tagLst xmlns:p="http://schemas.openxmlformats.org/presentationml/2006/main">
  <p:tag name="AS_UNIQUEID" val="984"/>
</p:tagLst>
</file>

<file path=ppt/tags/tag139.xml><?xml version="1.0" encoding="utf-8"?>
<p:tagLst xmlns:p="http://schemas.openxmlformats.org/presentationml/2006/main">
  <p:tag name="AS_UNIQUEID" val="985"/>
</p:tagLst>
</file>

<file path=ppt/tags/tag14.xml><?xml version="1.0" encoding="utf-8"?>
<p:tagLst xmlns:p="http://schemas.openxmlformats.org/presentationml/2006/main">
  <p:tag name="AS_UNIQUEID" val="87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40.xml><?xml version="1.0" encoding="utf-8"?>
<p:tagLst xmlns:p="http://schemas.openxmlformats.org/presentationml/2006/main">
  <p:tag name="AS_UNIQUEID" val="986"/>
</p:tagLst>
</file>

<file path=ppt/tags/tag141.xml><?xml version="1.0" encoding="utf-8"?>
<p:tagLst xmlns:p="http://schemas.openxmlformats.org/presentationml/2006/main">
  <p:tag name="AS_UNIQUEID" val="987"/>
</p:tagLst>
</file>

<file path=ppt/tags/tag142.xml><?xml version="1.0" encoding="utf-8"?>
<p:tagLst xmlns:p="http://schemas.openxmlformats.org/presentationml/2006/main">
  <p:tag name="AS_UNIQUEID" val="988"/>
</p:tagLst>
</file>

<file path=ppt/tags/tag143.xml><?xml version="1.0" encoding="utf-8"?>
<p:tagLst xmlns:p="http://schemas.openxmlformats.org/presentationml/2006/main">
  <p:tag name="AS_UNIQUEID" val="989"/>
</p:tagLst>
</file>

<file path=ppt/tags/tag144.xml><?xml version="1.0" encoding="utf-8"?>
<p:tagLst xmlns:p="http://schemas.openxmlformats.org/presentationml/2006/main">
  <p:tag name="AS_UNIQUEID" val="990"/>
</p:tagLst>
</file>

<file path=ppt/tags/tag145.xml><?xml version="1.0" encoding="utf-8"?>
<p:tagLst xmlns:p="http://schemas.openxmlformats.org/presentationml/2006/main">
  <p:tag name="AS_UNIQUEID" val="991"/>
</p:tagLst>
</file>

<file path=ppt/tags/tag146.xml><?xml version="1.0" encoding="utf-8"?>
<p:tagLst xmlns:p="http://schemas.openxmlformats.org/presentationml/2006/main">
  <p:tag name="AS_UNIQUEID" val="992"/>
</p:tagLst>
</file>

<file path=ppt/tags/tag147.xml><?xml version="1.0" encoding="utf-8"?>
<p:tagLst xmlns:p="http://schemas.openxmlformats.org/presentationml/2006/main">
  <p:tag name="AS_UNIQUEID" val="993"/>
</p:tagLst>
</file>

<file path=ppt/tags/tag148.xml><?xml version="1.0" encoding="utf-8"?>
<p:tagLst xmlns:p="http://schemas.openxmlformats.org/presentationml/2006/main">
  <p:tag name="AS_UNIQUEID" val="994"/>
</p:tagLst>
</file>

<file path=ppt/tags/tag149.xml><?xml version="1.0" encoding="utf-8"?>
<p:tagLst xmlns:p="http://schemas.openxmlformats.org/presentationml/2006/main">
  <p:tag name="AS_UNIQUEID" val="995"/>
</p:tagLst>
</file>

<file path=ppt/tags/tag15.xml><?xml version="1.0" encoding="utf-8"?>
<p:tagLst xmlns:p="http://schemas.openxmlformats.org/presentationml/2006/main">
  <p:tag name="AS_UNIQUEID" val="87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50.xml><?xml version="1.0" encoding="utf-8"?>
<p:tagLst xmlns:p="http://schemas.openxmlformats.org/presentationml/2006/main">
  <p:tag name="AS_UNIQUEID" val="996"/>
</p:tagLst>
</file>

<file path=ppt/tags/tag151.xml><?xml version="1.0" encoding="utf-8"?>
<p:tagLst xmlns:p="http://schemas.openxmlformats.org/presentationml/2006/main">
  <p:tag name="AS_UNIQUEID" val="997"/>
</p:tagLst>
</file>

<file path=ppt/tags/tag152.xml><?xml version="1.0" encoding="utf-8"?>
<p:tagLst xmlns:p="http://schemas.openxmlformats.org/presentationml/2006/main">
  <p:tag name="AS_UNIQUEID" val="998"/>
</p:tagLst>
</file>

<file path=ppt/tags/tag153.xml><?xml version="1.0" encoding="utf-8"?>
<p:tagLst xmlns:p="http://schemas.openxmlformats.org/presentationml/2006/main">
  <p:tag name="AS_UNIQUEID" val="999"/>
</p:tagLst>
</file>

<file path=ppt/tags/tag154.xml><?xml version="1.0" encoding="utf-8"?>
<p:tagLst xmlns:p="http://schemas.openxmlformats.org/presentationml/2006/main">
  <p:tag name="AS_UNIQUEID" val="1000"/>
</p:tagLst>
</file>

<file path=ppt/tags/tag155.xml><?xml version="1.0" encoding="utf-8"?>
<p:tagLst xmlns:p="http://schemas.openxmlformats.org/presentationml/2006/main">
  <p:tag name="AS_UNIQUEID" val="1001"/>
</p:tagLst>
</file>

<file path=ppt/tags/tag156.xml><?xml version="1.0" encoding="utf-8"?>
<p:tagLst xmlns:p="http://schemas.openxmlformats.org/presentationml/2006/main">
  <p:tag name="AS_UNIQUEID" val="1002"/>
</p:tagLst>
</file>

<file path=ppt/tags/tag157.xml><?xml version="1.0" encoding="utf-8"?>
<p:tagLst xmlns:p="http://schemas.openxmlformats.org/presentationml/2006/main">
  <p:tag name="AS_UNIQUEID" val="1003"/>
</p:tagLst>
</file>

<file path=ppt/tags/tag158.xml><?xml version="1.0" encoding="utf-8"?>
<p:tagLst xmlns:p="http://schemas.openxmlformats.org/presentationml/2006/main">
  <p:tag name="AS_UNIQUEID" val="1004"/>
</p:tagLst>
</file>

<file path=ppt/tags/tag159.xml><?xml version="1.0" encoding="utf-8"?>
<p:tagLst xmlns:p="http://schemas.openxmlformats.org/presentationml/2006/main">
  <p:tag name="AS_UNIQUEID" val="1005"/>
</p:tagLst>
</file>

<file path=ppt/tags/tag16.xml><?xml version="1.0" encoding="utf-8"?>
<p:tagLst xmlns:p="http://schemas.openxmlformats.org/presentationml/2006/main">
  <p:tag name="AS_UNIQUEID" val="87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0.xml><?xml version="1.0" encoding="utf-8"?>
<p:tagLst xmlns:p="http://schemas.openxmlformats.org/presentationml/2006/main">
  <p:tag name="AS_UNIQUEID" val="1006"/>
</p:tagLst>
</file>

<file path=ppt/tags/tag161.xml><?xml version="1.0" encoding="utf-8"?>
<p:tagLst xmlns:p="http://schemas.openxmlformats.org/presentationml/2006/main">
  <p:tag name="AS_UNIQUEID" val="1007"/>
</p:tagLst>
</file>

<file path=ppt/tags/tag162.xml><?xml version="1.0" encoding="utf-8"?>
<p:tagLst xmlns:p="http://schemas.openxmlformats.org/presentationml/2006/main">
  <p:tag name="AS_UNIQUEID" val="1008"/>
</p:tagLst>
</file>

<file path=ppt/tags/tag163.xml><?xml version="1.0" encoding="utf-8"?>
<p:tagLst xmlns:p="http://schemas.openxmlformats.org/presentationml/2006/main">
  <p:tag name="AS_UNIQUEID" val="1009"/>
</p:tagLst>
</file>

<file path=ppt/tags/tag164.xml><?xml version="1.0" encoding="utf-8"?>
<p:tagLst xmlns:p="http://schemas.openxmlformats.org/presentationml/2006/main">
  <p:tag name="AS_UNIQUEID" val="1010"/>
</p:tagLst>
</file>

<file path=ppt/tags/tag165.xml><?xml version="1.0" encoding="utf-8"?>
<p:tagLst xmlns:p="http://schemas.openxmlformats.org/presentationml/2006/main">
  <p:tag name="AS_UNIQUEID" val="1011"/>
</p:tagLst>
</file>

<file path=ppt/tags/tag166.xml><?xml version="1.0" encoding="utf-8"?>
<p:tagLst xmlns:p="http://schemas.openxmlformats.org/presentationml/2006/main">
  <p:tag name="AS_UNIQUEID" val="1246"/>
</p:tagLst>
</file>

<file path=ppt/tags/tag167.xml><?xml version="1.0" encoding="utf-8"?>
<p:tagLst xmlns:p="http://schemas.openxmlformats.org/presentationml/2006/main">
  <p:tag name="AS_UNIQUEID" val="538"/>
</p:tagLst>
</file>

<file path=ppt/tags/tag168.xml><?xml version="1.0" encoding="utf-8"?>
<p:tagLst xmlns:p="http://schemas.openxmlformats.org/presentationml/2006/main">
  <p:tag name="AS_UNIQUEID" val="539"/>
</p:tagLst>
</file>

<file path=ppt/tags/tag169.xml><?xml version="1.0" encoding="utf-8"?>
<p:tagLst xmlns:p="http://schemas.openxmlformats.org/presentationml/2006/main">
  <p:tag name="AS_UNIQUEID" val="540"/>
</p:tagLst>
</file>

<file path=ppt/tags/tag17.xml><?xml version="1.0" encoding="utf-8"?>
<p:tagLst xmlns:p="http://schemas.openxmlformats.org/presentationml/2006/main">
  <p:tag name="AS_UNIQUEID" val="87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70.xml><?xml version="1.0" encoding="utf-8"?>
<p:tagLst xmlns:p="http://schemas.openxmlformats.org/presentationml/2006/main">
  <p:tag name="AS_UNIQUEID" val="1247"/>
</p:tagLst>
</file>

<file path=ppt/tags/tag171.xml><?xml version="1.0" encoding="utf-8"?>
<p:tagLst xmlns:p="http://schemas.openxmlformats.org/presentationml/2006/main">
  <p:tag name="AS_UNIQUEID" val="544"/>
</p:tagLst>
</file>

<file path=ppt/tags/tag172.xml><?xml version="1.0" encoding="utf-8"?>
<p:tagLst xmlns:p="http://schemas.openxmlformats.org/presentationml/2006/main">
  <p:tag name="AS_UNIQUEID" val="545"/>
</p:tagLst>
</file>

<file path=ppt/tags/tag173.xml><?xml version="1.0" encoding="utf-8"?>
<p:tagLst xmlns:p="http://schemas.openxmlformats.org/presentationml/2006/main">
  <p:tag name="AS_UNIQUEID" val="546"/>
</p:tagLst>
</file>

<file path=ppt/tags/tag174.xml><?xml version="1.0" encoding="utf-8"?>
<p:tagLst xmlns:p="http://schemas.openxmlformats.org/presentationml/2006/main">
  <p:tag name="AS_UNIQUEID" val="547"/>
</p:tagLst>
</file>

<file path=ppt/tags/tag175.xml><?xml version="1.0" encoding="utf-8"?>
<p:tagLst xmlns:p="http://schemas.openxmlformats.org/presentationml/2006/main">
  <p:tag name="AS_UNIQUEID" val="548"/>
</p:tagLst>
</file>

<file path=ppt/tags/tag176.xml><?xml version="1.0" encoding="utf-8"?>
<p:tagLst xmlns:p="http://schemas.openxmlformats.org/presentationml/2006/main">
  <p:tag name="AS_UNIQUEID" val="1014"/>
</p:tagLst>
</file>

<file path=ppt/tags/tag177.xml><?xml version="1.0" encoding="utf-8"?>
<p:tagLst xmlns:p="http://schemas.openxmlformats.org/presentationml/2006/main">
  <p:tag name="AS_UNIQUEID" val="1015"/>
</p:tagLst>
</file>

<file path=ppt/tags/tag178.xml><?xml version="1.0" encoding="utf-8"?>
<p:tagLst xmlns:p="http://schemas.openxmlformats.org/presentationml/2006/main">
  <p:tag name="AS_UNIQUEID" val="1016"/>
</p:tagLst>
</file>

<file path=ppt/tags/tag179.xml><?xml version="1.0" encoding="utf-8"?>
<p:tagLst xmlns:p="http://schemas.openxmlformats.org/presentationml/2006/main">
  <p:tag name="AS_UNIQUEID" val="536"/>
</p:tagLst>
</file>

<file path=ppt/tags/tag18.xml><?xml version="1.0" encoding="utf-8"?>
<p:tagLst xmlns:p="http://schemas.openxmlformats.org/presentationml/2006/main">
  <p:tag name="AS_UNIQUEID" val="87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80.xml><?xml version="1.0" encoding="utf-8"?>
<p:tagLst xmlns:p="http://schemas.openxmlformats.org/presentationml/2006/main">
  <p:tag name="AS_UNIQUEID" val="1017"/>
</p:tagLst>
</file>

<file path=ppt/tags/tag181.xml><?xml version="1.0" encoding="utf-8"?>
<p:tagLst xmlns:p="http://schemas.openxmlformats.org/presentationml/2006/main">
  <p:tag name="AS_UNIQUEID" val="1018"/>
</p:tagLst>
</file>

<file path=ppt/tags/tag182.xml><?xml version="1.0" encoding="utf-8"?>
<p:tagLst xmlns:p="http://schemas.openxmlformats.org/presentationml/2006/main">
  <p:tag name="AS_UNIQUEID" val="1019"/>
</p:tagLst>
</file>

<file path=ppt/tags/tag183.xml><?xml version="1.0" encoding="utf-8"?>
<p:tagLst xmlns:p="http://schemas.openxmlformats.org/presentationml/2006/main">
  <p:tag name="AS_UNIQUEID" val="1020"/>
</p:tagLst>
</file>

<file path=ppt/tags/tag184.xml><?xml version="1.0" encoding="utf-8"?>
<p:tagLst xmlns:p="http://schemas.openxmlformats.org/presentationml/2006/main">
  <p:tag name="AS_UNIQUEID" val="1021"/>
</p:tagLst>
</file>

<file path=ppt/tags/tag185.xml><?xml version="1.0" encoding="utf-8"?>
<p:tagLst xmlns:p="http://schemas.openxmlformats.org/presentationml/2006/main">
  <p:tag name="AS_UNIQUEID" val="1022"/>
</p:tagLst>
</file>

<file path=ppt/tags/tag186.xml><?xml version="1.0" encoding="utf-8"?>
<p:tagLst xmlns:p="http://schemas.openxmlformats.org/presentationml/2006/main">
  <p:tag name="AS_UNIQUEID" val="1023"/>
</p:tagLst>
</file>

<file path=ppt/tags/tag187.xml><?xml version="1.0" encoding="utf-8"?>
<p:tagLst xmlns:p="http://schemas.openxmlformats.org/presentationml/2006/main">
  <p:tag name="AS_UNIQUEID" val="1024"/>
</p:tagLst>
</file>

<file path=ppt/tags/tag188.xml><?xml version="1.0" encoding="utf-8"?>
<p:tagLst xmlns:p="http://schemas.openxmlformats.org/presentationml/2006/main">
  <p:tag name="AS_UNIQUEID" val="1025"/>
</p:tagLst>
</file>

<file path=ppt/tags/tag189.xml><?xml version="1.0" encoding="utf-8"?>
<p:tagLst xmlns:p="http://schemas.openxmlformats.org/presentationml/2006/main">
  <p:tag name="AS_UNIQUEID" val="1026"/>
</p:tagLst>
</file>

<file path=ppt/tags/tag19.xml><?xml version="1.0" encoding="utf-8"?>
<p:tagLst xmlns:p="http://schemas.openxmlformats.org/presentationml/2006/main">
  <p:tag name="AS_UNIQUEID" val="1228"/>
</p:tagLst>
</file>

<file path=ppt/tags/tag190.xml><?xml version="1.0" encoding="utf-8"?>
<p:tagLst xmlns:p="http://schemas.openxmlformats.org/presentationml/2006/main">
  <p:tag name="AS_UNIQUEID" val="1027"/>
</p:tagLst>
</file>

<file path=ppt/tags/tag191.xml><?xml version="1.0" encoding="utf-8"?>
<p:tagLst xmlns:p="http://schemas.openxmlformats.org/presentationml/2006/main">
  <p:tag name="AS_UNIQUEID" val="1028"/>
</p:tagLst>
</file>

<file path=ppt/tags/tag192.xml><?xml version="1.0" encoding="utf-8"?>
<p:tagLst xmlns:p="http://schemas.openxmlformats.org/presentationml/2006/main">
  <p:tag name="AS_UNIQUEID" val="1029"/>
</p:tagLst>
</file>

<file path=ppt/tags/tag193.xml><?xml version="1.0" encoding="utf-8"?>
<p:tagLst xmlns:p="http://schemas.openxmlformats.org/presentationml/2006/main">
  <p:tag name="AS_UNIQUEID" val="1030"/>
</p:tagLst>
</file>

<file path=ppt/tags/tag194.xml><?xml version="1.0" encoding="utf-8"?>
<p:tagLst xmlns:p="http://schemas.openxmlformats.org/presentationml/2006/main">
  <p:tag name="AS_UNIQUEID" val="1031"/>
</p:tagLst>
</file>

<file path=ppt/tags/tag195.xml><?xml version="1.0" encoding="utf-8"?>
<p:tagLst xmlns:p="http://schemas.openxmlformats.org/presentationml/2006/main">
  <p:tag name="AS_UNIQUEID" val="1248"/>
</p:tagLst>
</file>

<file path=ppt/tags/tag196.xml><?xml version="1.0" encoding="utf-8"?>
<p:tagLst xmlns:p="http://schemas.openxmlformats.org/presentationml/2006/main">
  <p:tag name="AS_UNIQUEID" val="102"/>
</p:tagLst>
</file>

<file path=ppt/tags/tag197.xml><?xml version="1.0" encoding="utf-8"?>
<p:tagLst xmlns:p="http://schemas.openxmlformats.org/presentationml/2006/main">
  <p:tag name="AS_UNIQUEID" val="1033"/>
</p:tagLst>
</file>

<file path=ppt/tags/tag198.xml><?xml version="1.0" encoding="utf-8"?>
<p:tagLst xmlns:p="http://schemas.openxmlformats.org/presentationml/2006/main">
  <p:tag name="AS_UNIQUEID" val="615"/>
</p:tagLst>
</file>

<file path=ppt/tags/tag199.xml><?xml version="1.0" encoding="utf-8"?>
<p:tagLst xmlns:p="http://schemas.openxmlformats.org/presentationml/2006/main">
  <p:tag name="AS_UNIQUEID" val="616"/>
</p:tagLst>
</file>

<file path=ppt/tags/tag2.xml><?xml version="1.0" encoding="utf-8"?>
<p:tagLst xmlns:p="http://schemas.openxmlformats.org/presentationml/2006/main">
  <p:tag name="AS_UNIQUEID" val="85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AS_UNIQUEID" val="87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00.xml><?xml version="1.0" encoding="utf-8"?>
<p:tagLst xmlns:p="http://schemas.openxmlformats.org/presentationml/2006/main">
  <p:tag name="AS_UNIQUEID" val="617"/>
</p:tagLst>
</file>

<file path=ppt/tags/tag201.xml><?xml version="1.0" encoding="utf-8"?>
<p:tagLst xmlns:p="http://schemas.openxmlformats.org/presentationml/2006/main">
  <p:tag name="AS_UNIQUEID" val="618"/>
</p:tagLst>
</file>

<file path=ppt/tags/tag202.xml><?xml version="1.0" encoding="utf-8"?>
<p:tagLst xmlns:p="http://schemas.openxmlformats.org/presentationml/2006/main">
  <p:tag name="AS_UNIQUEID" val="619"/>
</p:tagLst>
</file>

<file path=ppt/tags/tag203.xml><?xml version="1.0" encoding="utf-8"?>
<p:tagLst xmlns:p="http://schemas.openxmlformats.org/presentationml/2006/main">
  <p:tag name="AS_UNIQUEID" val="620"/>
</p:tagLst>
</file>

<file path=ppt/tags/tag204.xml><?xml version="1.0" encoding="utf-8"?>
<p:tagLst xmlns:p="http://schemas.openxmlformats.org/presentationml/2006/main">
  <p:tag name="AS_UNIQUEID" val="621"/>
</p:tagLst>
</file>

<file path=ppt/tags/tag205.xml><?xml version="1.0" encoding="utf-8"?>
<p:tagLst xmlns:p="http://schemas.openxmlformats.org/presentationml/2006/main">
  <p:tag name="AS_UNIQUEID" val="622"/>
</p:tagLst>
</file>

<file path=ppt/tags/tag206.xml><?xml version="1.0" encoding="utf-8"?>
<p:tagLst xmlns:p="http://schemas.openxmlformats.org/presentationml/2006/main">
  <p:tag name="AS_UNIQUEID" val="623"/>
</p:tagLst>
</file>

<file path=ppt/tags/tag207.xml><?xml version="1.0" encoding="utf-8"?>
<p:tagLst xmlns:p="http://schemas.openxmlformats.org/presentationml/2006/main">
  <p:tag name="AS_UNIQUEID" val="624"/>
</p:tagLst>
</file>

<file path=ppt/tags/tag208.xml><?xml version="1.0" encoding="utf-8"?>
<p:tagLst xmlns:p="http://schemas.openxmlformats.org/presentationml/2006/main">
  <p:tag name="AS_UNIQUEID" val="625"/>
</p:tagLst>
</file>

<file path=ppt/tags/tag209.xml><?xml version="1.0" encoding="utf-8"?>
<p:tagLst xmlns:p="http://schemas.openxmlformats.org/presentationml/2006/main">
  <p:tag name="AS_UNIQUEID" val="626"/>
</p:tagLst>
</file>

<file path=ppt/tags/tag21.xml><?xml version="1.0" encoding="utf-8"?>
<p:tagLst xmlns:p="http://schemas.openxmlformats.org/presentationml/2006/main">
  <p:tag name="AS_UNIQUEID" val="87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10.xml><?xml version="1.0" encoding="utf-8"?>
<p:tagLst xmlns:p="http://schemas.openxmlformats.org/presentationml/2006/main">
  <p:tag name="AS_UNIQUEID" val="627"/>
</p:tagLst>
</file>

<file path=ppt/tags/tag211.xml><?xml version="1.0" encoding="utf-8"?>
<p:tagLst xmlns:p="http://schemas.openxmlformats.org/presentationml/2006/main">
  <p:tag name="AS_UNIQUEID" val="628"/>
</p:tagLst>
</file>

<file path=ppt/tags/tag212.xml><?xml version="1.0" encoding="utf-8"?>
<p:tagLst xmlns:p="http://schemas.openxmlformats.org/presentationml/2006/main">
  <p:tag name="AS_UNIQUEID" val="629"/>
</p:tagLst>
</file>

<file path=ppt/tags/tag213.xml><?xml version="1.0" encoding="utf-8"?>
<p:tagLst xmlns:p="http://schemas.openxmlformats.org/presentationml/2006/main">
  <p:tag name="AS_UNIQUEID" val="630"/>
</p:tagLst>
</file>

<file path=ppt/tags/tag214.xml><?xml version="1.0" encoding="utf-8"?>
<p:tagLst xmlns:p="http://schemas.openxmlformats.org/presentationml/2006/main">
  <p:tag name="AS_UNIQUEID" val="631"/>
</p:tagLst>
</file>

<file path=ppt/tags/tag215.xml><?xml version="1.0" encoding="utf-8"?>
<p:tagLst xmlns:p="http://schemas.openxmlformats.org/presentationml/2006/main">
  <p:tag name="AS_UNIQUEID" val="632"/>
</p:tagLst>
</file>

<file path=ppt/tags/tag216.xml><?xml version="1.0" encoding="utf-8"?>
<p:tagLst xmlns:p="http://schemas.openxmlformats.org/presentationml/2006/main">
  <p:tag name="AS_UNIQUEID" val="633"/>
</p:tagLst>
</file>

<file path=ppt/tags/tag217.xml><?xml version="1.0" encoding="utf-8"?>
<p:tagLst xmlns:p="http://schemas.openxmlformats.org/presentationml/2006/main">
  <p:tag name="AS_UNIQUEID" val="634"/>
</p:tagLst>
</file>

<file path=ppt/tags/tag218.xml><?xml version="1.0" encoding="utf-8"?>
<p:tagLst xmlns:p="http://schemas.openxmlformats.org/presentationml/2006/main">
  <p:tag name="AS_UNIQUEID" val="635"/>
</p:tagLst>
</file>

<file path=ppt/tags/tag219.xml><?xml version="1.0" encoding="utf-8"?>
<p:tagLst xmlns:p="http://schemas.openxmlformats.org/presentationml/2006/main">
  <p:tag name="AS_UNIQUEID" val="639"/>
</p:tagLst>
</file>

<file path=ppt/tags/tag22.xml><?xml version="1.0" encoding="utf-8"?>
<p:tagLst xmlns:p="http://schemas.openxmlformats.org/presentationml/2006/main">
  <p:tag name="AS_UNIQUEID" val="87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20.xml><?xml version="1.0" encoding="utf-8"?>
<p:tagLst xmlns:p="http://schemas.openxmlformats.org/presentationml/2006/main">
  <p:tag name="AS_UNIQUEID" val="640"/>
</p:tagLst>
</file>

<file path=ppt/tags/tag221.xml><?xml version="1.0" encoding="utf-8"?>
<p:tagLst xmlns:p="http://schemas.openxmlformats.org/presentationml/2006/main">
  <p:tag name="AS_UNIQUEID" val="643"/>
</p:tagLst>
</file>

<file path=ppt/tags/tag222.xml><?xml version="1.0" encoding="utf-8"?>
<p:tagLst xmlns:p="http://schemas.openxmlformats.org/presentationml/2006/main">
  <p:tag name="AS_UNIQUEID" val="634"/>
</p:tagLst>
</file>

<file path=ppt/tags/tag223.xml><?xml version="1.0" encoding="utf-8"?>
<p:tagLst xmlns:p="http://schemas.openxmlformats.org/presentationml/2006/main">
  <p:tag name="AS_UNIQUEID" val="1034"/>
</p:tagLst>
</file>

<file path=ppt/tags/tag224.xml><?xml version="1.0" encoding="utf-8"?>
<p:tagLst xmlns:p="http://schemas.openxmlformats.org/presentationml/2006/main">
  <p:tag name="AS_UNIQUEID" val="678"/>
</p:tagLst>
</file>

<file path=ppt/tags/tag225.xml><?xml version="1.0" encoding="utf-8"?>
<p:tagLst xmlns:p="http://schemas.openxmlformats.org/presentationml/2006/main">
  <p:tag name="AS_UNIQUEID" val="679"/>
</p:tagLst>
</file>

<file path=ppt/tags/tag226.xml><?xml version="1.0" encoding="utf-8"?>
<p:tagLst xmlns:p="http://schemas.openxmlformats.org/presentationml/2006/main">
  <p:tag name="AS_UNIQUEID" val="680"/>
</p:tagLst>
</file>

<file path=ppt/tags/tag227.xml><?xml version="1.0" encoding="utf-8"?>
<p:tagLst xmlns:p="http://schemas.openxmlformats.org/presentationml/2006/main">
  <p:tag name="AS_UNIQUEID" val="681"/>
</p:tagLst>
</file>

<file path=ppt/tags/tag228.xml><?xml version="1.0" encoding="utf-8"?>
<p:tagLst xmlns:p="http://schemas.openxmlformats.org/presentationml/2006/main">
  <p:tag name="AS_UNIQUEID" val="682"/>
</p:tagLst>
</file>

<file path=ppt/tags/tag229.xml><?xml version="1.0" encoding="utf-8"?>
<p:tagLst xmlns:p="http://schemas.openxmlformats.org/presentationml/2006/main">
  <p:tag name="AS_UNIQUEID" val="683"/>
</p:tagLst>
</file>

<file path=ppt/tags/tag23.xml><?xml version="1.0" encoding="utf-8"?>
<p:tagLst xmlns:p="http://schemas.openxmlformats.org/presentationml/2006/main">
  <p:tag name="AS_UNIQUEID" val="87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30.xml><?xml version="1.0" encoding="utf-8"?>
<p:tagLst xmlns:p="http://schemas.openxmlformats.org/presentationml/2006/main">
  <p:tag name="AS_UNIQUEID" val="1035"/>
</p:tagLst>
</file>

<file path=ppt/tags/tag231.xml><?xml version="1.0" encoding="utf-8"?>
<p:tagLst xmlns:p="http://schemas.openxmlformats.org/presentationml/2006/main">
  <p:tag name="AS_UNIQUEID" val="678"/>
</p:tagLst>
</file>

<file path=ppt/tags/tag232.xml><?xml version="1.0" encoding="utf-8"?>
<p:tagLst xmlns:p="http://schemas.openxmlformats.org/presentationml/2006/main">
  <p:tag name="AS_UNIQUEID" val="1036"/>
</p:tagLst>
</file>

<file path=ppt/tags/tag233.xml><?xml version="1.0" encoding="utf-8"?>
<p:tagLst xmlns:p="http://schemas.openxmlformats.org/presentationml/2006/main">
  <p:tag name="AS_UNIQUEID" val="762"/>
</p:tagLst>
</file>

<file path=ppt/tags/tag234.xml><?xml version="1.0" encoding="utf-8"?>
<p:tagLst xmlns:p="http://schemas.openxmlformats.org/presentationml/2006/main">
  <p:tag name="AS_UNIQUEID" val="1249"/>
</p:tagLst>
</file>

<file path=ppt/tags/tag235.xml><?xml version="1.0" encoding="utf-8"?>
<p:tagLst xmlns:p="http://schemas.openxmlformats.org/presentationml/2006/main">
  <p:tag name="AS_UNIQUEID" val="1038"/>
</p:tagLst>
</file>

<file path=ppt/tags/tag236.xml><?xml version="1.0" encoding="utf-8"?>
<p:tagLst xmlns:p="http://schemas.openxmlformats.org/presentationml/2006/main">
  <p:tag name="AS_UNIQUEID" val="1039"/>
</p:tagLst>
</file>

<file path=ppt/tags/tag237.xml><?xml version="1.0" encoding="utf-8"?>
<p:tagLst xmlns:p="http://schemas.openxmlformats.org/presentationml/2006/main">
  <p:tag name="AS_UNIQUEID" val="1040"/>
</p:tagLst>
</file>

<file path=ppt/tags/tag238.xml><?xml version="1.0" encoding="utf-8"?>
<p:tagLst xmlns:p="http://schemas.openxmlformats.org/presentationml/2006/main">
  <p:tag name="AS_UNIQUEID" val="1041"/>
</p:tagLst>
</file>

<file path=ppt/tags/tag239.xml><?xml version="1.0" encoding="utf-8"?>
<p:tagLst xmlns:p="http://schemas.openxmlformats.org/presentationml/2006/main">
  <p:tag name="AS_UNIQUEID" val="1042"/>
</p:tagLst>
</file>

<file path=ppt/tags/tag24.xml><?xml version="1.0" encoding="utf-8"?>
<p:tagLst xmlns:p="http://schemas.openxmlformats.org/presentationml/2006/main">
  <p:tag name="AS_UNIQUEID" val="88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0.xml><?xml version="1.0" encoding="utf-8"?>
<p:tagLst xmlns:p="http://schemas.openxmlformats.org/presentationml/2006/main">
  <p:tag name="AS_UNIQUEID" val="1043"/>
</p:tagLst>
</file>

<file path=ppt/tags/tag241.xml><?xml version="1.0" encoding="utf-8"?>
<p:tagLst xmlns:p="http://schemas.openxmlformats.org/presentationml/2006/main">
  <p:tag name="AS_UNIQUEID" val="1044"/>
</p:tagLst>
</file>

<file path=ppt/tags/tag242.xml><?xml version="1.0" encoding="utf-8"?>
<p:tagLst xmlns:p="http://schemas.openxmlformats.org/presentationml/2006/main">
  <p:tag name="AS_UNIQUEID" val="1045"/>
</p:tagLst>
</file>

<file path=ppt/tags/tag243.xml><?xml version="1.0" encoding="utf-8"?>
<p:tagLst xmlns:p="http://schemas.openxmlformats.org/presentationml/2006/main">
  <p:tag name="AS_UNIQUEID" val="1046"/>
</p:tagLst>
</file>

<file path=ppt/tags/tag244.xml><?xml version="1.0" encoding="utf-8"?>
<p:tagLst xmlns:p="http://schemas.openxmlformats.org/presentationml/2006/main">
  <p:tag name="AS_UNIQUEID" val="1047"/>
</p:tagLst>
</file>

<file path=ppt/tags/tag245.xml><?xml version="1.0" encoding="utf-8"?>
<p:tagLst xmlns:p="http://schemas.openxmlformats.org/presentationml/2006/main">
  <p:tag name="AS_UNIQUEID" val="1048"/>
</p:tagLst>
</file>

<file path=ppt/tags/tag246.xml><?xml version="1.0" encoding="utf-8"?>
<p:tagLst xmlns:p="http://schemas.openxmlformats.org/presentationml/2006/main">
  <p:tag name="AS_UNIQUEID" val="1049"/>
</p:tagLst>
</file>

<file path=ppt/tags/tag247.xml><?xml version="1.0" encoding="utf-8"?>
<p:tagLst xmlns:p="http://schemas.openxmlformats.org/presentationml/2006/main">
  <p:tag name="AS_UNIQUEID" val="1050"/>
</p:tagLst>
</file>

<file path=ppt/tags/tag248.xml><?xml version="1.0" encoding="utf-8"?>
<p:tagLst xmlns:p="http://schemas.openxmlformats.org/presentationml/2006/main">
  <p:tag name="AS_UNIQUEID" val="1051"/>
</p:tagLst>
</file>

<file path=ppt/tags/tag249.xml><?xml version="1.0" encoding="utf-8"?>
<p:tagLst xmlns:p="http://schemas.openxmlformats.org/presentationml/2006/main">
  <p:tag name="AS_UNIQUEID" val="1052"/>
</p:tagLst>
</file>

<file path=ppt/tags/tag25.xml><?xml version="1.0" encoding="utf-8"?>
<p:tagLst xmlns:p="http://schemas.openxmlformats.org/presentationml/2006/main">
  <p:tag name="AS_UNIQUEID" val="88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0.xml><?xml version="1.0" encoding="utf-8"?>
<p:tagLst xmlns:p="http://schemas.openxmlformats.org/presentationml/2006/main">
  <p:tag name="AS_UNIQUEID" val="1053"/>
</p:tagLst>
</file>

<file path=ppt/tags/tag251.xml><?xml version="1.0" encoding="utf-8"?>
<p:tagLst xmlns:p="http://schemas.openxmlformats.org/presentationml/2006/main">
  <p:tag name="AS_UNIQUEID" val="1054"/>
</p:tagLst>
</file>

<file path=ppt/tags/tag252.xml><?xml version="1.0" encoding="utf-8"?>
<p:tagLst xmlns:p="http://schemas.openxmlformats.org/presentationml/2006/main">
  <p:tag name="AS_UNIQUEID" val="1055"/>
</p:tagLst>
</file>

<file path=ppt/tags/tag253.xml><?xml version="1.0" encoding="utf-8"?>
<p:tagLst xmlns:p="http://schemas.openxmlformats.org/presentationml/2006/main">
  <p:tag name="AS_UNIQUEID" val="1056"/>
</p:tagLst>
</file>

<file path=ppt/tags/tag254.xml><?xml version="1.0" encoding="utf-8"?>
<p:tagLst xmlns:p="http://schemas.openxmlformats.org/presentationml/2006/main">
  <p:tag name="AS_UNIQUEID" val="1057"/>
</p:tagLst>
</file>

<file path=ppt/tags/tag255.xml><?xml version="1.0" encoding="utf-8"?>
<p:tagLst xmlns:p="http://schemas.openxmlformats.org/presentationml/2006/main">
  <p:tag name="AS_UNIQUEID" val="1058"/>
</p:tagLst>
</file>

<file path=ppt/tags/tag256.xml><?xml version="1.0" encoding="utf-8"?>
<p:tagLst xmlns:p="http://schemas.openxmlformats.org/presentationml/2006/main">
  <p:tag name="AS_UNIQUEID" val="1059"/>
</p:tagLst>
</file>

<file path=ppt/tags/tag257.xml><?xml version="1.0" encoding="utf-8"?>
<p:tagLst xmlns:p="http://schemas.openxmlformats.org/presentationml/2006/main">
  <p:tag name="AS_UNIQUEID" val="1060"/>
</p:tagLst>
</file>

<file path=ppt/tags/tag258.xml><?xml version="1.0" encoding="utf-8"?>
<p:tagLst xmlns:p="http://schemas.openxmlformats.org/presentationml/2006/main">
  <p:tag name="AS_UNIQUEID" val="1061"/>
</p:tagLst>
</file>

<file path=ppt/tags/tag259.xml><?xml version="1.0" encoding="utf-8"?>
<p:tagLst xmlns:p="http://schemas.openxmlformats.org/presentationml/2006/main">
  <p:tag name="AS_UNIQUEID" val="1062"/>
</p:tagLst>
</file>

<file path=ppt/tags/tag26.xml><?xml version="1.0" encoding="utf-8"?>
<p:tagLst xmlns:p="http://schemas.openxmlformats.org/presentationml/2006/main">
  <p:tag name="AS_UNIQUEID" val="1229"/>
</p:tagLst>
</file>

<file path=ppt/tags/tag260.xml><?xml version="1.0" encoding="utf-8"?>
<p:tagLst xmlns:p="http://schemas.openxmlformats.org/presentationml/2006/main">
  <p:tag name="AS_UNIQUEID" val="1063"/>
</p:tagLst>
</file>

<file path=ppt/tags/tag261.xml><?xml version="1.0" encoding="utf-8"?>
<p:tagLst xmlns:p="http://schemas.openxmlformats.org/presentationml/2006/main">
  <p:tag name="AS_UNIQUEID" val="1064"/>
</p:tagLst>
</file>

<file path=ppt/tags/tag262.xml><?xml version="1.0" encoding="utf-8"?>
<p:tagLst xmlns:p="http://schemas.openxmlformats.org/presentationml/2006/main">
  <p:tag name="AS_UNIQUEID" val="1065"/>
</p:tagLst>
</file>

<file path=ppt/tags/tag263.xml><?xml version="1.0" encoding="utf-8"?>
<p:tagLst xmlns:p="http://schemas.openxmlformats.org/presentationml/2006/main">
  <p:tag name="AS_UNIQUEID" val="1066"/>
</p:tagLst>
</file>

<file path=ppt/tags/tag264.xml><?xml version="1.0" encoding="utf-8"?>
<p:tagLst xmlns:p="http://schemas.openxmlformats.org/presentationml/2006/main">
  <p:tag name="AS_UNIQUEID" val="1067"/>
</p:tagLst>
</file>

<file path=ppt/tags/tag265.xml><?xml version="1.0" encoding="utf-8"?>
<p:tagLst xmlns:p="http://schemas.openxmlformats.org/presentationml/2006/main">
  <p:tag name="AS_UNIQUEID" val="1068"/>
</p:tagLst>
</file>

<file path=ppt/tags/tag266.xml><?xml version="1.0" encoding="utf-8"?>
<p:tagLst xmlns:p="http://schemas.openxmlformats.org/presentationml/2006/main">
  <p:tag name="AS_UNIQUEID" val="1069"/>
</p:tagLst>
</file>

<file path=ppt/tags/tag267.xml><?xml version="1.0" encoding="utf-8"?>
<p:tagLst xmlns:p="http://schemas.openxmlformats.org/presentationml/2006/main">
  <p:tag name="AS_UNIQUEID" val="1070"/>
</p:tagLst>
</file>

<file path=ppt/tags/tag268.xml><?xml version="1.0" encoding="utf-8"?>
<p:tagLst xmlns:p="http://schemas.openxmlformats.org/presentationml/2006/main">
  <p:tag name="AS_UNIQUEID" val="1071"/>
</p:tagLst>
</file>

<file path=ppt/tags/tag269.xml><?xml version="1.0" encoding="utf-8"?>
<p:tagLst xmlns:p="http://schemas.openxmlformats.org/presentationml/2006/main">
  <p:tag name="AS_UNIQUEID" val="1072"/>
</p:tagLst>
</file>

<file path=ppt/tags/tag27.xml><?xml version="1.0" encoding="utf-8"?>
<p:tagLst xmlns:p="http://schemas.openxmlformats.org/presentationml/2006/main">
  <p:tag name="AS_UNIQUEID" val="88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70.xml><?xml version="1.0" encoding="utf-8"?>
<p:tagLst xmlns:p="http://schemas.openxmlformats.org/presentationml/2006/main">
  <p:tag name="AS_UNIQUEID" val="1073"/>
</p:tagLst>
</file>

<file path=ppt/tags/tag271.xml><?xml version="1.0" encoding="utf-8"?>
<p:tagLst xmlns:p="http://schemas.openxmlformats.org/presentationml/2006/main">
  <p:tag name="AS_UNIQUEID" val="1074"/>
</p:tagLst>
</file>

<file path=ppt/tags/tag272.xml><?xml version="1.0" encoding="utf-8"?>
<p:tagLst xmlns:p="http://schemas.openxmlformats.org/presentationml/2006/main">
  <p:tag name="AS_UNIQUEID" val="1250"/>
</p:tagLst>
</file>

<file path=ppt/tags/tag273.xml><?xml version="1.0" encoding="utf-8"?>
<p:tagLst xmlns:p="http://schemas.openxmlformats.org/presentationml/2006/main">
  <p:tag name="AS_UNIQUEID" val="102"/>
</p:tagLst>
</file>

<file path=ppt/tags/tag274.xml><?xml version="1.0" encoding="utf-8"?>
<p:tagLst xmlns:p="http://schemas.openxmlformats.org/presentationml/2006/main">
  <p:tag name="AS_UNIQUEID" val="1076"/>
</p:tagLst>
</file>

<file path=ppt/tags/tag275.xml><?xml version="1.0" encoding="utf-8"?>
<p:tagLst xmlns:p="http://schemas.openxmlformats.org/presentationml/2006/main">
  <p:tag name="AS_UNIQUEID" val="1077"/>
</p:tagLst>
</file>

<file path=ppt/tags/tag276.xml><?xml version="1.0" encoding="utf-8"?>
<p:tagLst xmlns:p="http://schemas.openxmlformats.org/presentationml/2006/main">
  <p:tag name="AS_UNIQUEID" val="1078"/>
</p:tagLst>
</file>

<file path=ppt/tags/tag277.xml><?xml version="1.0" encoding="utf-8"?>
<p:tagLst xmlns:p="http://schemas.openxmlformats.org/presentationml/2006/main">
  <p:tag name="AS_UNIQUEID" val="1079"/>
</p:tagLst>
</file>

<file path=ppt/tags/tag278.xml><?xml version="1.0" encoding="utf-8"?>
<p:tagLst xmlns:p="http://schemas.openxmlformats.org/presentationml/2006/main">
  <p:tag name="AS_UNIQUEID" val="1080"/>
</p:tagLst>
</file>

<file path=ppt/tags/tag279.xml><?xml version="1.0" encoding="utf-8"?>
<p:tagLst xmlns:p="http://schemas.openxmlformats.org/presentationml/2006/main">
  <p:tag name="AS_UNIQUEID" val="1081"/>
</p:tagLst>
</file>

<file path=ppt/tags/tag28.xml><?xml version="1.0" encoding="utf-8"?>
<p:tagLst xmlns:p="http://schemas.openxmlformats.org/presentationml/2006/main">
  <p:tag name="AS_UNIQUEID" val="88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80.xml><?xml version="1.0" encoding="utf-8"?>
<p:tagLst xmlns:p="http://schemas.openxmlformats.org/presentationml/2006/main">
  <p:tag name="AS_UNIQUEID" val="1082"/>
</p:tagLst>
</file>

<file path=ppt/tags/tag281.xml><?xml version="1.0" encoding="utf-8"?>
<p:tagLst xmlns:p="http://schemas.openxmlformats.org/presentationml/2006/main">
  <p:tag name="AS_UNIQUEID" val="1083"/>
</p:tagLst>
</file>

<file path=ppt/tags/tag282.xml><?xml version="1.0" encoding="utf-8"?>
<p:tagLst xmlns:p="http://schemas.openxmlformats.org/presentationml/2006/main">
  <p:tag name="AS_UNIQUEID" val="1084"/>
</p:tagLst>
</file>

<file path=ppt/tags/tag283.xml><?xml version="1.0" encoding="utf-8"?>
<p:tagLst xmlns:p="http://schemas.openxmlformats.org/presentationml/2006/main">
  <p:tag name="AS_UNIQUEID" val="1085"/>
</p:tagLst>
</file>

<file path=ppt/tags/tag284.xml><?xml version="1.0" encoding="utf-8"?>
<p:tagLst xmlns:p="http://schemas.openxmlformats.org/presentationml/2006/main">
  <p:tag name="AS_UNIQUEID" val="1086"/>
</p:tagLst>
</file>

<file path=ppt/tags/tag285.xml><?xml version="1.0" encoding="utf-8"?>
<p:tagLst xmlns:p="http://schemas.openxmlformats.org/presentationml/2006/main">
  <p:tag name="AS_UNIQUEID" val="1087"/>
</p:tagLst>
</file>

<file path=ppt/tags/tag286.xml><?xml version="1.0" encoding="utf-8"?>
<p:tagLst xmlns:p="http://schemas.openxmlformats.org/presentationml/2006/main">
  <p:tag name="AS_UNIQUEID" val="1088"/>
</p:tagLst>
</file>

<file path=ppt/tags/tag287.xml><?xml version="1.0" encoding="utf-8"?>
<p:tagLst xmlns:p="http://schemas.openxmlformats.org/presentationml/2006/main">
  <p:tag name="AS_UNIQUEID" val="1089"/>
</p:tagLst>
</file>

<file path=ppt/tags/tag288.xml><?xml version="1.0" encoding="utf-8"?>
<p:tagLst xmlns:p="http://schemas.openxmlformats.org/presentationml/2006/main">
  <p:tag name="AS_UNIQUEID" val="1090"/>
</p:tagLst>
</file>

<file path=ppt/tags/tag289.xml><?xml version="1.0" encoding="utf-8"?>
<p:tagLst xmlns:p="http://schemas.openxmlformats.org/presentationml/2006/main">
  <p:tag name="AS_UNIQUEID" val="1091"/>
</p:tagLst>
</file>

<file path=ppt/tags/tag29.xml><?xml version="1.0" encoding="utf-8"?>
<p:tagLst xmlns:p="http://schemas.openxmlformats.org/presentationml/2006/main">
  <p:tag name="AS_UNIQUEID" val="88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90.xml><?xml version="1.0" encoding="utf-8"?>
<p:tagLst xmlns:p="http://schemas.openxmlformats.org/presentationml/2006/main">
  <p:tag name="AS_UNIQUEID" val="1092"/>
</p:tagLst>
</file>

<file path=ppt/tags/tag291.xml><?xml version="1.0" encoding="utf-8"?>
<p:tagLst xmlns:p="http://schemas.openxmlformats.org/presentationml/2006/main">
  <p:tag name="AS_UNIQUEID" val="1093"/>
</p:tagLst>
</file>

<file path=ppt/tags/tag292.xml><?xml version="1.0" encoding="utf-8"?>
<p:tagLst xmlns:p="http://schemas.openxmlformats.org/presentationml/2006/main">
  <p:tag name="AS_UNIQUEID" val="1094"/>
</p:tagLst>
</file>

<file path=ppt/tags/tag293.xml><?xml version="1.0" encoding="utf-8"?>
<p:tagLst xmlns:p="http://schemas.openxmlformats.org/presentationml/2006/main">
  <p:tag name="AS_UNIQUEID" val="1095"/>
</p:tagLst>
</file>

<file path=ppt/tags/tag294.xml><?xml version="1.0" encoding="utf-8"?>
<p:tagLst xmlns:p="http://schemas.openxmlformats.org/presentationml/2006/main">
  <p:tag name="AS_UNIQUEID" val="1096"/>
</p:tagLst>
</file>

<file path=ppt/tags/tag295.xml><?xml version="1.0" encoding="utf-8"?>
<p:tagLst xmlns:p="http://schemas.openxmlformats.org/presentationml/2006/main">
  <p:tag name="AS_UNIQUEID" val="1097"/>
</p:tagLst>
</file>

<file path=ppt/tags/tag296.xml><?xml version="1.0" encoding="utf-8"?>
<p:tagLst xmlns:p="http://schemas.openxmlformats.org/presentationml/2006/main">
  <p:tag name="AS_UNIQUEID" val="1098"/>
</p:tagLst>
</file>

<file path=ppt/tags/tag297.xml><?xml version="1.0" encoding="utf-8"?>
<p:tagLst xmlns:p="http://schemas.openxmlformats.org/presentationml/2006/main">
  <p:tag name="AS_UNIQUEID" val="1099"/>
</p:tagLst>
</file>

<file path=ppt/tags/tag298.xml><?xml version="1.0" encoding="utf-8"?>
<p:tagLst xmlns:p="http://schemas.openxmlformats.org/presentationml/2006/main">
  <p:tag name="AS_UNIQUEID" val="1100"/>
</p:tagLst>
</file>

<file path=ppt/tags/tag299.xml><?xml version="1.0" encoding="utf-8"?>
<p:tagLst xmlns:p="http://schemas.openxmlformats.org/presentationml/2006/main">
  <p:tag name="AS_UNIQUEID" val="1101"/>
</p:tagLst>
</file>

<file path=ppt/tags/tag3.xml><?xml version="1.0" encoding="utf-8"?>
<p:tagLst xmlns:p="http://schemas.openxmlformats.org/presentationml/2006/main">
  <p:tag name="AS_UNIQUEID" val="85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AS_UNIQUEID" val="88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00.xml><?xml version="1.0" encoding="utf-8"?>
<p:tagLst xmlns:p="http://schemas.openxmlformats.org/presentationml/2006/main">
  <p:tag name="AS_UNIQUEID" val="1102"/>
</p:tagLst>
</file>

<file path=ppt/tags/tag301.xml><?xml version="1.0" encoding="utf-8"?>
<p:tagLst xmlns:p="http://schemas.openxmlformats.org/presentationml/2006/main">
  <p:tag name="AS_UNIQUEID" val="1103"/>
</p:tagLst>
</file>

<file path=ppt/tags/tag302.xml><?xml version="1.0" encoding="utf-8"?>
<p:tagLst xmlns:p="http://schemas.openxmlformats.org/presentationml/2006/main">
  <p:tag name="AS_UNIQUEID" val="1104"/>
</p:tagLst>
</file>

<file path=ppt/tags/tag303.xml><?xml version="1.0" encoding="utf-8"?>
<p:tagLst xmlns:p="http://schemas.openxmlformats.org/presentationml/2006/main">
  <p:tag name="AS_UNIQUEID" val="1105"/>
</p:tagLst>
</file>

<file path=ppt/tags/tag304.xml><?xml version="1.0" encoding="utf-8"?>
<p:tagLst xmlns:p="http://schemas.openxmlformats.org/presentationml/2006/main">
  <p:tag name="AS_UNIQUEID" val="1106"/>
</p:tagLst>
</file>

<file path=ppt/tags/tag305.xml><?xml version="1.0" encoding="utf-8"?>
<p:tagLst xmlns:p="http://schemas.openxmlformats.org/presentationml/2006/main">
  <p:tag name="AS_UNIQUEID" val="1107"/>
</p:tagLst>
</file>

<file path=ppt/tags/tag306.xml><?xml version="1.0" encoding="utf-8"?>
<p:tagLst xmlns:p="http://schemas.openxmlformats.org/presentationml/2006/main">
  <p:tag name="AS_UNIQUEID" val="1108"/>
</p:tagLst>
</file>

<file path=ppt/tags/tag307.xml><?xml version="1.0" encoding="utf-8"?>
<p:tagLst xmlns:p="http://schemas.openxmlformats.org/presentationml/2006/main">
  <p:tag name="AS_UNIQUEID" val="1109"/>
</p:tagLst>
</file>

<file path=ppt/tags/tag308.xml><?xml version="1.0" encoding="utf-8"?>
<p:tagLst xmlns:p="http://schemas.openxmlformats.org/presentationml/2006/main">
  <p:tag name="AS_UNIQUEID" val="1110"/>
</p:tagLst>
</file>

<file path=ppt/tags/tag309.xml><?xml version="1.0" encoding="utf-8"?>
<p:tagLst xmlns:p="http://schemas.openxmlformats.org/presentationml/2006/main">
  <p:tag name="AS_UNIQUEID" val="1111"/>
</p:tagLst>
</file>

<file path=ppt/tags/tag31.xml><?xml version="1.0" encoding="utf-8"?>
<p:tagLst xmlns:p="http://schemas.openxmlformats.org/presentationml/2006/main">
  <p:tag name="AS_UNIQUEID" val="88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0.xml><?xml version="1.0" encoding="utf-8"?>
<p:tagLst xmlns:p="http://schemas.openxmlformats.org/presentationml/2006/main">
  <p:tag name="AS_UNIQUEID" val="1112"/>
</p:tagLst>
</file>

<file path=ppt/tags/tag311.xml><?xml version="1.0" encoding="utf-8"?>
<p:tagLst xmlns:p="http://schemas.openxmlformats.org/presentationml/2006/main">
  <p:tag name="AS_UNIQUEID" val="1113"/>
</p:tagLst>
</file>

<file path=ppt/tags/tag312.xml><?xml version="1.0" encoding="utf-8"?>
<p:tagLst xmlns:p="http://schemas.openxmlformats.org/presentationml/2006/main">
  <p:tag name="AS_UNIQUEID" val="1114"/>
</p:tagLst>
</file>

<file path=ppt/tags/tag313.xml><?xml version="1.0" encoding="utf-8"?>
<p:tagLst xmlns:p="http://schemas.openxmlformats.org/presentationml/2006/main">
  <p:tag name="AS_UNIQUEID" val="1115"/>
</p:tagLst>
</file>

<file path=ppt/tags/tag314.xml><?xml version="1.0" encoding="utf-8"?>
<p:tagLst xmlns:p="http://schemas.openxmlformats.org/presentationml/2006/main">
  <p:tag name="AS_UNIQUEID" val="1116"/>
</p:tagLst>
</file>

<file path=ppt/tags/tag315.xml><?xml version="1.0" encoding="utf-8"?>
<p:tagLst xmlns:p="http://schemas.openxmlformats.org/presentationml/2006/main">
  <p:tag name="AS_UNIQUEID" val="1117"/>
</p:tagLst>
</file>

<file path=ppt/tags/tag316.xml><?xml version="1.0" encoding="utf-8"?>
<p:tagLst xmlns:p="http://schemas.openxmlformats.org/presentationml/2006/main">
  <p:tag name="AS_UNIQUEID" val="1118"/>
</p:tagLst>
</file>

<file path=ppt/tags/tag317.xml><?xml version="1.0" encoding="utf-8"?>
<p:tagLst xmlns:p="http://schemas.openxmlformats.org/presentationml/2006/main">
  <p:tag name="AS_UNIQUEID" val="1119"/>
</p:tagLst>
</file>

<file path=ppt/tags/tag318.xml><?xml version="1.0" encoding="utf-8"?>
<p:tagLst xmlns:p="http://schemas.openxmlformats.org/presentationml/2006/main">
  <p:tag name="AS_UNIQUEID" val="1120"/>
</p:tagLst>
</file>

<file path=ppt/tags/tag319.xml><?xml version="1.0" encoding="utf-8"?>
<p:tagLst xmlns:p="http://schemas.openxmlformats.org/presentationml/2006/main">
  <p:tag name="AS_UNIQUEID" val="1121"/>
</p:tagLst>
</file>

<file path=ppt/tags/tag32.xml><?xml version="1.0" encoding="utf-8"?>
<p:tagLst xmlns:p="http://schemas.openxmlformats.org/presentationml/2006/main">
  <p:tag name="AS_UNIQUEID" val="88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0.xml><?xml version="1.0" encoding="utf-8"?>
<p:tagLst xmlns:p="http://schemas.openxmlformats.org/presentationml/2006/main">
  <p:tag name="AS_UNIQUEID" val="1122"/>
</p:tagLst>
</file>

<file path=ppt/tags/tag321.xml><?xml version="1.0" encoding="utf-8"?>
<p:tagLst xmlns:p="http://schemas.openxmlformats.org/presentationml/2006/main">
  <p:tag name="AS_UNIQUEID" val="1123"/>
</p:tagLst>
</file>

<file path=ppt/tags/tag322.xml><?xml version="1.0" encoding="utf-8"?>
<p:tagLst xmlns:p="http://schemas.openxmlformats.org/presentationml/2006/main">
  <p:tag name="AS_UNIQUEID" val="1124"/>
</p:tagLst>
</file>

<file path=ppt/tags/tag323.xml><?xml version="1.0" encoding="utf-8"?>
<p:tagLst xmlns:p="http://schemas.openxmlformats.org/presentationml/2006/main">
  <p:tag name="AS_UNIQUEID" val="1125"/>
</p:tagLst>
</file>

<file path=ppt/tags/tag324.xml><?xml version="1.0" encoding="utf-8"?>
<p:tagLst xmlns:p="http://schemas.openxmlformats.org/presentationml/2006/main">
  <p:tag name="AS_UNIQUEID" val="1126"/>
</p:tagLst>
</file>

<file path=ppt/tags/tag325.xml><?xml version="1.0" encoding="utf-8"?>
<p:tagLst xmlns:p="http://schemas.openxmlformats.org/presentationml/2006/main">
  <p:tag name="AS_UNIQUEID" val="1127"/>
</p:tagLst>
</file>

<file path=ppt/tags/tag326.xml><?xml version="1.0" encoding="utf-8"?>
<p:tagLst xmlns:p="http://schemas.openxmlformats.org/presentationml/2006/main">
  <p:tag name="AS_UNIQUEID" val="1128"/>
</p:tagLst>
</file>

<file path=ppt/tags/tag327.xml><?xml version="1.0" encoding="utf-8"?>
<p:tagLst xmlns:p="http://schemas.openxmlformats.org/presentationml/2006/main">
  <p:tag name="AS_UNIQUEID" val="1129"/>
</p:tagLst>
</file>

<file path=ppt/tags/tag328.xml><?xml version="1.0" encoding="utf-8"?>
<p:tagLst xmlns:p="http://schemas.openxmlformats.org/presentationml/2006/main">
  <p:tag name="AS_UNIQUEID" val="1130"/>
</p:tagLst>
</file>

<file path=ppt/tags/tag329.xml><?xml version="1.0" encoding="utf-8"?>
<p:tagLst xmlns:p="http://schemas.openxmlformats.org/presentationml/2006/main">
  <p:tag name="AS_UNIQUEID" val="1131"/>
</p:tagLst>
</file>

<file path=ppt/tags/tag33.xml><?xml version="1.0" encoding="utf-8"?>
<p:tagLst xmlns:p="http://schemas.openxmlformats.org/presentationml/2006/main">
  <p:tag name="AS_UNIQUEID" val="88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0.xml><?xml version="1.0" encoding="utf-8"?>
<p:tagLst xmlns:p="http://schemas.openxmlformats.org/presentationml/2006/main">
  <p:tag name="AS_UNIQUEID" val="1132"/>
</p:tagLst>
</file>

<file path=ppt/tags/tag331.xml><?xml version="1.0" encoding="utf-8"?>
<p:tagLst xmlns:p="http://schemas.openxmlformats.org/presentationml/2006/main">
  <p:tag name="AS_UNIQUEID" val="1133"/>
</p:tagLst>
</file>

<file path=ppt/tags/tag332.xml><?xml version="1.0" encoding="utf-8"?>
<p:tagLst xmlns:p="http://schemas.openxmlformats.org/presentationml/2006/main">
  <p:tag name="AS_UNIQUEID" val="1134"/>
</p:tagLst>
</file>

<file path=ppt/tags/tag333.xml><?xml version="1.0" encoding="utf-8"?>
<p:tagLst xmlns:p="http://schemas.openxmlformats.org/presentationml/2006/main">
  <p:tag name="AS_UNIQUEID" val="1135"/>
</p:tagLst>
</file>

<file path=ppt/tags/tag334.xml><?xml version="1.0" encoding="utf-8"?>
<p:tagLst xmlns:p="http://schemas.openxmlformats.org/presentationml/2006/main">
  <p:tag name="AS_UNIQUEID" val="1136"/>
</p:tagLst>
</file>

<file path=ppt/tags/tag335.xml><?xml version="1.0" encoding="utf-8"?>
<p:tagLst xmlns:p="http://schemas.openxmlformats.org/presentationml/2006/main">
  <p:tag name="AS_UNIQUEID" val="1137"/>
</p:tagLst>
</file>

<file path=ppt/tags/tag336.xml><?xml version="1.0" encoding="utf-8"?>
<p:tagLst xmlns:p="http://schemas.openxmlformats.org/presentationml/2006/main">
  <p:tag name="AS_UNIQUEID" val="1138"/>
</p:tagLst>
</file>

<file path=ppt/tags/tag337.xml><?xml version="1.0" encoding="utf-8"?>
<p:tagLst xmlns:p="http://schemas.openxmlformats.org/presentationml/2006/main">
  <p:tag name="AS_UNIQUEID" val="1139"/>
</p:tagLst>
</file>

<file path=ppt/tags/tag338.xml><?xml version="1.0" encoding="utf-8"?>
<p:tagLst xmlns:p="http://schemas.openxmlformats.org/presentationml/2006/main">
  <p:tag name="AS_UNIQUEID" val="1140"/>
</p:tagLst>
</file>

<file path=ppt/tags/tag339.xml><?xml version="1.0" encoding="utf-8"?>
<p:tagLst xmlns:p="http://schemas.openxmlformats.org/presentationml/2006/main">
  <p:tag name="AS_UNIQUEID" val="798"/>
</p:tagLst>
</file>

<file path=ppt/tags/tag34.xml><?xml version="1.0" encoding="utf-8"?>
<p:tagLst xmlns:p="http://schemas.openxmlformats.org/presentationml/2006/main">
  <p:tag name="AS_UNIQUEID" val="89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0.xml><?xml version="1.0" encoding="utf-8"?>
<p:tagLst xmlns:p="http://schemas.openxmlformats.org/presentationml/2006/main">
  <p:tag name="AS_UNIQUEID" val="800"/>
</p:tagLst>
</file>

<file path=ppt/tags/tag341.xml><?xml version="1.0" encoding="utf-8"?>
<p:tagLst xmlns:p="http://schemas.openxmlformats.org/presentationml/2006/main">
  <p:tag name="AS_UNIQUEID" val="798"/>
</p:tagLst>
</file>

<file path=ppt/tags/tag342.xml><?xml version="1.0" encoding="utf-8"?>
<p:tagLst xmlns:p="http://schemas.openxmlformats.org/presentationml/2006/main">
  <p:tag name="AS_UNIQUEID" val="225"/>
</p:tagLst>
</file>

<file path=ppt/tags/tag343.xml><?xml version="1.0" encoding="utf-8"?>
<p:tagLst xmlns:p="http://schemas.openxmlformats.org/presentationml/2006/main">
  <p:tag name="AS_UNIQUEID" val="228"/>
</p:tagLst>
</file>

<file path=ppt/tags/tag344.xml><?xml version="1.0" encoding="utf-8"?>
<p:tagLst xmlns:p="http://schemas.openxmlformats.org/presentationml/2006/main">
  <p:tag name="AS_UNIQUEID" val="229"/>
</p:tagLst>
</file>

<file path=ppt/tags/tag345.xml><?xml version="1.0" encoding="utf-8"?>
<p:tagLst xmlns:p="http://schemas.openxmlformats.org/presentationml/2006/main">
  <p:tag name="AS_UNIQUEID" val="228"/>
</p:tagLst>
</file>

<file path=ppt/tags/tag346.xml><?xml version="1.0" encoding="utf-8"?>
<p:tagLst xmlns:p="http://schemas.openxmlformats.org/presentationml/2006/main">
  <p:tag name="AS_UNIQUEID" val="229"/>
</p:tagLst>
</file>

<file path=ppt/tags/tag347.xml><?xml version="1.0" encoding="utf-8"?>
<p:tagLst xmlns:p="http://schemas.openxmlformats.org/presentationml/2006/main">
  <p:tag name="AS_UNIQUEID" val="230"/>
</p:tagLst>
</file>

<file path=ppt/tags/tag348.xml><?xml version="1.0" encoding="utf-8"?>
<p:tagLst xmlns:p="http://schemas.openxmlformats.org/presentationml/2006/main">
  <p:tag name="AS_UNIQUEID" val="231"/>
</p:tagLst>
</file>

<file path=ppt/tags/tag349.xml><?xml version="1.0" encoding="utf-8"?>
<p:tagLst xmlns:p="http://schemas.openxmlformats.org/presentationml/2006/main">
  <p:tag name="AS_UNIQUEID" val="1141"/>
</p:tagLst>
</file>

<file path=ppt/tags/tag35.xml><?xml version="1.0" encoding="utf-8"?>
<p:tagLst xmlns:p="http://schemas.openxmlformats.org/presentationml/2006/main">
  <p:tag name="AS_UNIQUEID" val="1230"/>
</p:tagLst>
</file>

<file path=ppt/tags/tag350.xml><?xml version="1.0" encoding="utf-8"?>
<p:tagLst xmlns:p="http://schemas.openxmlformats.org/presentationml/2006/main">
  <p:tag name="AS_UNIQUEID" val="802"/>
</p:tagLst>
</file>

<file path=ppt/tags/tag351.xml><?xml version="1.0" encoding="utf-8"?>
<p:tagLst xmlns:p="http://schemas.openxmlformats.org/presentationml/2006/main">
  <p:tag name="AS_UNIQUEID" val="803"/>
</p:tagLst>
</file>

<file path=ppt/tags/tag352.xml><?xml version="1.0" encoding="utf-8"?>
<p:tagLst xmlns:p="http://schemas.openxmlformats.org/presentationml/2006/main">
  <p:tag name="AS_UNIQUEID" val="804"/>
</p:tagLst>
</file>

<file path=ppt/tags/tag353.xml><?xml version="1.0" encoding="utf-8"?>
<p:tagLst xmlns:p="http://schemas.openxmlformats.org/presentationml/2006/main">
  <p:tag name="AS_UNIQUEID" val="1142"/>
</p:tagLst>
</file>

<file path=ppt/tags/tag354.xml><?xml version="1.0" encoding="utf-8"?>
<p:tagLst xmlns:p="http://schemas.openxmlformats.org/presentationml/2006/main">
  <p:tag name="AS_UNIQUEID" val="798"/>
</p:tagLst>
</file>

<file path=ppt/tags/tag355.xml><?xml version="1.0" encoding="utf-8"?>
<p:tagLst xmlns:p="http://schemas.openxmlformats.org/presentationml/2006/main">
  <p:tag name="AS_UNIQUEID" val="798"/>
</p:tagLst>
</file>

<file path=ppt/tags/tag356.xml><?xml version="1.0" encoding="utf-8"?>
<p:tagLst xmlns:p="http://schemas.openxmlformats.org/presentationml/2006/main">
  <p:tag name="AS_UNIQUEID" val="1251"/>
</p:tagLst>
</file>

<file path=ppt/tags/tag357.xml><?xml version="1.0" encoding="utf-8"?>
<p:tagLst xmlns:p="http://schemas.openxmlformats.org/presentationml/2006/main">
  <p:tag name="AS_UNIQUEID" val="820"/>
</p:tagLst>
</file>

<file path=ppt/tags/tag358.xml><?xml version="1.0" encoding="utf-8"?>
<p:tagLst xmlns:p="http://schemas.openxmlformats.org/presentationml/2006/main">
  <p:tag name="AS_UNIQUEID" val="821"/>
</p:tagLst>
</file>

<file path=ppt/tags/tag359.xml><?xml version="1.0" encoding="utf-8"?>
<p:tagLst xmlns:p="http://schemas.openxmlformats.org/presentationml/2006/main">
  <p:tag name="AS_UNIQUEID" val="822"/>
</p:tagLst>
</file>

<file path=ppt/tags/tag36.xml><?xml version="1.0" encoding="utf-8"?>
<p:tagLst xmlns:p="http://schemas.openxmlformats.org/presentationml/2006/main">
  <p:tag name="AS_UNIQUEID" val="89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60.xml><?xml version="1.0" encoding="utf-8"?>
<p:tagLst xmlns:p="http://schemas.openxmlformats.org/presentationml/2006/main">
  <p:tag name="AS_UNIQUEID" val="1252"/>
</p:tagLst>
</file>

<file path=ppt/tags/tag361.xml><?xml version="1.0" encoding="utf-8"?>
<p:tagLst xmlns:p="http://schemas.openxmlformats.org/presentationml/2006/main">
  <p:tag name="AS_UNIQUEID" val="827"/>
</p:tagLst>
</file>

<file path=ppt/tags/tag362.xml><?xml version="1.0" encoding="utf-8"?>
<p:tagLst xmlns:p="http://schemas.openxmlformats.org/presentationml/2006/main">
  <p:tag name="AS_UNIQUEID" val="798"/>
</p:tagLst>
</file>

<file path=ppt/tags/tag363.xml><?xml version="1.0" encoding="utf-8"?>
<p:tagLst xmlns:p="http://schemas.openxmlformats.org/presentationml/2006/main">
  <p:tag name="AS_UNIQUEID" val="1145"/>
</p:tagLst>
</file>

<file path=ppt/tags/tag364.xml><?xml version="1.0" encoding="utf-8"?>
<p:tagLst xmlns:p="http://schemas.openxmlformats.org/presentationml/2006/main">
  <p:tag name="AS_UNIQUEID" val="1146"/>
</p:tagLst>
</file>

<file path=ppt/tags/tag365.xml><?xml version="1.0" encoding="utf-8"?>
<p:tagLst xmlns:p="http://schemas.openxmlformats.org/presentationml/2006/main">
  <p:tag name="AS_UNIQUEID" val="1147"/>
</p:tagLst>
</file>

<file path=ppt/tags/tag366.xml><?xml version="1.0" encoding="utf-8"?>
<p:tagLst xmlns:p="http://schemas.openxmlformats.org/presentationml/2006/main">
  <p:tag name="AS_UNIQUEID" val="1148"/>
</p:tagLst>
</file>

<file path=ppt/tags/tag367.xml><?xml version="1.0" encoding="utf-8"?>
<p:tagLst xmlns:p="http://schemas.openxmlformats.org/presentationml/2006/main">
  <p:tag name="AS_UNIQUEID" val="828"/>
</p:tagLst>
</file>

<file path=ppt/tags/tag368.xml><?xml version="1.0" encoding="utf-8"?>
<p:tagLst xmlns:p="http://schemas.openxmlformats.org/presentationml/2006/main">
  <p:tag name="AS_UNIQUEID" val="1149"/>
</p:tagLst>
</file>

<file path=ppt/tags/tag369.xml><?xml version="1.0" encoding="utf-8"?>
<p:tagLst xmlns:p="http://schemas.openxmlformats.org/presentationml/2006/main">
  <p:tag name="AS_UNIQUEID" val="835"/>
</p:tagLst>
</file>

<file path=ppt/tags/tag37.xml><?xml version="1.0" encoding="utf-8"?>
<p:tagLst xmlns:p="http://schemas.openxmlformats.org/presentationml/2006/main">
  <p:tag name="AS_UNIQUEID" val="89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70.xml><?xml version="1.0" encoding="utf-8"?>
<p:tagLst xmlns:p="http://schemas.openxmlformats.org/presentationml/2006/main">
  <p:tag name="AS_UNIQUEID" val="836"/>
</p:tagLst>
</file>

<file path=ppt/tags/tag371.xml><?xml version="1.0" encoding="utf-8"?>
<p:tagLst xmlns:p="http://schemas.openxmlformats.org/presentationml/2006/main">
  <p:tag name="AS_UNIQUEID" val="837"/>
</p:tagLst>
</file>

<file path=ppt/tags/tag372.xml><?xml version="1.0" encoding="utf-8"?>
<p:tagLst xmlns:p="http://schemas.openxmlformats.org/presentationml/2006/main">
  <p:tag name="AS_UNIQUEID" val="1253"/>
</p:tagLst>
</file>

<file path=ppt/tags/tag373.xml><?xml version="1.0" encoding="utf-8"?>
<p:tagLst xmlns:p="http://schemas.openxmlformats.org/presentationml/2006/main">
  <p:tag name="AS_UNIQUEID" val="1151"/>
</p:tagLst>
</file>

<file path=ppt/tags/tag374.xml><?xml version="1.0" encoding="utf-8"?>
<p:tagLst xmlns:p="http://schemas.openxmlformats.org/presentationml/2006/main">
  <p:tag name="AS_UNIQUEID" val="1152"/>
</p:tagLst>
</file>

<file path=ppt/tags/tag375.xml><?xml version="1.0" encoding="utf-8"?>
<p:tagLst xmlns:p="http://schemas.openxmlformats.org/presentationml/2006/main">
  <p:tag name="AS_UNIQUEID" val="1153"/>
</p:tagLst>
</file>

<file path=ppt/tags/tag376.xml><?xml version="1.0" encoding="utf-8"?>
<p:tagLst xmlns:p="http://schemas.openxmlformats.org/presentationml/2006/main">
  <p:tag name="AS_UNIQUEID" val="1154"/>
</p:tagLst>
</file>

<file path=ppt/tags/tag377.xml><?xml version="1.0" encoding="utf-8"?>
<p:tagLst xmlns:p="http://schemas.openxmlformats.org/presentationml/2006/main">
  <p:tag name="AS_UNIQUEID" val="1155"/>
</p:tagLst>
</file>

<file path=ppt/tags/tag378.xml><?xml version="1.0" encoding="utf-8"?>
<p:tagLst xmlns:p="http://schemas.openxmlformats.org/presentationml/2006/main">
  <p:tag name="AS_UNIQUEID" val="1156"/>
</p:tagLst>
</file>

<file path=ppt/tags/tag379.xml><?xml version="1.0" encoding="utf-8"?>
<p:tagLst xmlns:p="http://schemas.openxmlformats.org/presentationml/2006/main">
  <p:tag name="AS_UNIQUEID" val="1157"/>
</p:tagLst>
</file>

<file path=ppt/tags/tag38.xml><?xml version="1.0" encoding="utf-8"?>
<p:tagLst xmlns:p="http://schemas.openxmlformats.org/presentationml/2006/main">
  <p:tag name="AS_UNIQUEID" val="89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80.xml><?xml version="1.0" encoding="utf-8"?>
<p:tagLst xmlns:p="http://schemas.openxmlformats.org/presentationml/2006/main">
  <p:tag name="AS_UNIQUEID" val="1158"/>
</p:tagLst>
</file>

<file path=ppt/tags/tag381.xml><?xml version="1.0" encoding="utf-8"?>
<p:tagLst xmlns:p="http://schemas.openxmlformats.org/presentationml/2006/main">
  <p:tag name="AS_UNIQUEID" val="1159"/>
</p:tagLst>
</file>

<file path=ppt/tags/tag382.xml><?xml version="1.0" encoding="utf-8"?>
<p:tagLst xmlns:p="http://schemas.openxmlformats.org/presentationml/2006/main">
  <p:tag name="AS_UNIQUEID" val="1160"/>
</p:tagLst>
</file>

<file path=ppt/tags/tag383.xml><?xml version="1.0" encoding="utf-8"?>
<p:tagLst xmlns:p="http://schemas.openxmlformats.org/presentationml/2006/main">
  <p:tag name="AS_UNIQUEID" val="1161"/>
</p:tagLst>
</file>

<file path=ppt/tags/tag384.xml><?xml version="1.0" encoding="utf-8"?>
<p:tagLst xmlns:p="http://schemas.openxmlformats.org/presentationml/2006/main">
  <p:tag name="AS_UNIQUEID" val="1162"/>
</p:tagLst>
</file>

<file path=ppt/tags/tag385.xml><?xml version="1.0" encoding="utf-8"?>
<p:tagLst xmlns:p="http://schemas.openxmlformats.org/presentationml/2006/main">
  <p:tag name="AS_UNIQUEID" val="1163"/>
</p:tagLst>
</file>

<file path=ppt/tags/tag386.xml><?xml version="1.0" encoding="utf-8"?>
<p:tagLst xmlns:p="http://schemas.openxmlformats.org/presentationml/2006/main">
  <p:tag name="AS_UNIQUEID" val="1164"/>
</p:tagLst>
</file>

<file path=ppt/tags/tag387.xml><?xml version="1.0" encoding="utf-8"?>
<p:tagLst xmlns:p="http://schemas.openxmlformats.org/presentationml/2006/main">
  <p:tag name="AS_UNIQUEID" val="1165"/>
</p:tagLst>
</file>

<file path=ppt/tags/tag388.xml><?xml version="1.0" encoding="utf-8"?>
<p:tagLst xmlns:p="http://schemas.openxmlformats.org/presentationml/2006/main">
  <p:tag name="AS_UNIQUEID" val="1254"/>
</p:tagLst>
</file>

<file path=ppt/tags/tag389.xml><?xml version="1.0" encoding="utf-8"?>
<p:tagLst xmlns:p="http://schemas.openxmlformats.org/presentationml/2006/main">
  <p:tag name="AS_UNIQUEID" val="102"/>
</p:tagLst>
</file>

<file path=ppt/tags/tag39.xml><?xml version="1.0" encoding="utf-8"?>
<p:tagLst xmlns:p="http://schemas.openxmlformats.org/presentationml/2006/main">
  <p:tag name="AS_UNIQUEID" val="89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0.xml><?xml version="1.0" encoding="utf-8"?>
<p:tagLst xmlns:p="http://schemas.openxmlformats.org/presentationml/2006/main">
  <p:tag name="AS_UNIQUEID" val="1167"/>
</p:tagLst>
</file>

<file path=ppt/tags/tag391.xml><?xml version="1.0" encoding="utf-8"?>
<p:tagLst xmlns:p="http://schemas.openxmlformats.org/presentationml/2006/main">
  <p:tag name="AS_UNIQUEID" val="1168"/>
</p:tagLst>
</file>

<file path=ppt/tags/tag392.xml><?xml version="1.0" encoding="utf-8"?>
<p:tagLst xmlns:p="http://schemas.openxmlformats.org/presentationml/2006/main">
  <p:tag name="AS_UNIQUEID" val="1169"/>
</p:tagLst>
</file>

<file path=ppt/tags/tag393.xml><?xml version="1.0" encoding="utf-8"?>
<p:tagLst xmlns:p="http://schemas.openxmlformats.org/presentationml/2006/main">
  <p:tag name="AS_UNIQUEID" val="1170"/>
</p:tagLst>
</file>

<file path=ppt/tags/tag394.xml><?xml version="1.0" encoding="utf-8"?>
<p:tagLst xmlns:p="http://schemas.openxmlformats.org/presentationml/2006/main">
  <p:tag name="AS_UNIQUEID" val="1171"/>
</p:tagLst>
</file>

<file path=ppt/tags/tag395.xml><?xml version="1.0" encoding="utf-8"?>
<p:tagLst xmlns:p="http://schemas.openxmlformats.org/presentationml/2006/main">
  <p:tag name="AS_UNIQUEID" val="1172"/>
</p:tagLst>
</file>

<file path=ppt/tags/tag396.xml><?xml version="1.0" encoding="utf-8"?>
<p:tagLst xmlns:p="http://schemas.openxmlformats.org/presentationml/2006/main">
  <p:tag name="AS_UNIQUEID" val="1173"/>
</p:tagLst>
</file>

<file path=ppt/tags/tag397.xml><?xml version="1.0" encoding="utf-8"?>
<p:tagLst xmlns:p="http://schemas.openxmlformats.org/presentationml/2006/main">
  <p:tag name="AS_UNIQUEID" val="1174"/>
</p:tagLst>
</file>

<file path=ppt/tags/tag398.xml><?xml version="1.0" encoding="utf-8"?>
<p:tagLst xmlns:p="http://schemas.openxmlformats.org/presentationml/2006/main">
  <p:tag name="AS_UNIQUEID" val="1175"/>
</p:tagLst>
</file>

<file path=ppt/tags/tag399.xml><?xml version="1.0" encoding="utf-8"?>
<p:tagLst xmlns:p="http://schemas.openxmlformats.org/presentationml/2006/main">
  <p:tag name="AS_UNIQUEID" val="1176"/>
</p:tagLst>
</file>

<file path=ppt/tags/tag4.xml><?xml version="1.0" encoding="utf-8"?>
<p:tagLst xmlns:p="http://schemas.openxmlformats.org/presentationml/2006/main">
  <p:tag name="AS_UNIQUEID" val="86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AS_UNIQUEID" val="1231"/>
</p:tagLst>
</file>

<file path=ppt/tags/tag400.xml><?xml version="1.0" encoding="utf-8"?>
<p:tagLst xmlns:p="http://schemas.openxmlformats.org/presentationml/2006/main">
  <p:tag name="AS_UNIQUEID" val="1177"/>
</p:tagLst>
</file>

<file path=ppt/tags/tag401.xml><?xml version="1.0" encoding="utf-8"?>
<p:tagLst xmlns:p="http://schemas.openxmlformats.org/presentationml/2006/main">
  <p:tag name="AS_UNIQUEID" val="1178"/>
</p:tagLst>
</file>

<file path=ppt/tags/tag402.xml><?xml version="1.0" encoding="utf-8"?>
<p:tagLst xmlns:p="http://schemas.openxmlformats.org/presentationml/2006/main">
  <p:tag name="AS_UNIQUEID" val="1179"/>
</p:tagLst>
</file>

<file path=ppt/tags/tag403.xml><?xml version="1.0" encoding="utf-8"?>
<p:tagLst xmlns:p="http://schemas.openxmlformats.org/presentationml/2006/main">
  <p:tag name="AS_UNIQUEID" val="1180"/>
</p:tagLst>
</file>

<file path=ppt/tags/tag404.xml><?xml version="1.0" encoding="utf-8"?>
<p:tagLst xmlns:p="http://schemas.openxmlformats.org/presentationml/2006/main">
  <p:tag name="AS_UNIQUEID" val="1181"/>
</p:tagLst>
</file>

<file path=ppt/tags/tag405.xml><?xml version="1.0" encoding="utf-8"?>
<p:tagLst xmlns:p="http://schemas.openxmlformats.org/presentationml/2006/main">
  <p:tag name="AS_UNIQUEID" val="1182"/>
</p:tagLst>
</file>

<file path=ppt/tags/tag406.xml><?xml version="1.0" encoding="utf-8"?>
<p:tagLst xmlns:p="http://schemas.openxmlformats.org/presentationml/2006/main">
  <p:tag name="AS_UNIQUEID" val="1183"/>
</p:tagLst>
</file>

<file path=ppt/tags/tag407.xml><?xml version="1.0" encoding="utf-8"?>
<p:tagLst xmlns:p="http://schemas.openxmlformats.org/presentationml/2006/main">
  <p:tag name="AS_UNIQUEID" val="1184"/>
</p:tagLst>
</file>

<file path=ppt/tags/tag408.xml><?xml version="1.0" encoding="utf-8"?>
<p:tagLst xmlns:p="http://schemas.openxmlformats.org/presentationml/2006/main">
  <p:tag name="AS_UNIQUEID" val="1185"/>
</p:tagLst>
</file>

<file path=ppt/tags/tag409.xml><?xml version="1.0" encoding="utf-8"?>
<p:tagLst xmlns:p="http://schemas.openxmlformats.org/presentationml/2006/main">
  <p:tag name="AS_UNIQUEID" val="1255"/>
</p:tagLst>
</file>

<file path=ppt/tags/tag41.xml><?xml version="1.0" encoding="utf-8"?>
<p:tagLst xmlns:p="http://schemas.openxmlformats.org/presentationml/2006/main">
  <p:tag name="AS_UNIQUEID" val="89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10.xml><?xml version="1.0" encoding="utf-8"?>
<p:tagLst xmlns:p="http://schemas.openxmlformats.org/presentationml/2006/main">
  <p:tag name="AS_UNIQUEID" val="1187"/>
</p:tagLst>
</file>

<file path=ppt/tags/tag411.xml><?xml version="1.0" encoding="utf-8"?>
<p:tagLst xmlns:p="http://schemas.openxmlformats.org/presentationml/2006/main">
  <p:tag name="AS_UNIQUEID" val="1188"/>
</p:tagLst>
</file>

<file path=ppt/tags/tag412.xml><?xml version="1.0" encoding="utf-8"?>
<p:tagLst xmlns:p="http://schemas.openxmlformats.org/presentationml/2006/main">
  <p:tag name="AS_UNIQUEID" val="1189"/>
</p:tagLst>
</file>

<file path=ppt/tags/tag413.xml><?xml version="1.0" encoding="utf-8"?>
<p:tagLst xmlns:p="http://schemas.openxmlformats.org/presentationml/2006/main">
  <p:tag name="AS_UNIQUEID" val="1190"/>
</p:tagLst>
</file>

<file path=ppt/tags/tag414.xml><?xml version="1.0" encoding="utf-8"?>
<p:tagLst xmlns:p="http://schemas.openxmlformats.org/presentationml/2006/main">
  <p:tag name="AS_UNIQUEID" val="1191"/>
</p:tagLst>
</file>

<file path=ppt/tags/tag415.xml><?xml version="1.0" encoding="utf-8"?>
<p:tagLst xmlns:p="http://schemas.openxmlformats.org/presentationml/2006/main">
  <p:tag name="AS_UNIQUEID" val="1256"/>
</p:tagLst>
</file>

<file path=ppt/tags/tag416.xml><?xml version="1.0" encoding="utf-8"?>
<p:tagLst xmlns:p="http://schemas.openxmlformats.org/presentationml/2006/main">
  <p:tag name="AS_UNIQUEID" val="1193"/>
</p:tagLst>
</file>

<file path=ppt/tags/tag417.xml><?xml version="1.0" encoding="utf-8"?>
<p:tagLst xmlns:p="http://schemas.openxmlformats.org/presentationml/2006/main">
  <p:tag name="AS_UNIQUEID" val="1194"/>
</p:tagLst>
</file>

<file path=ppt/tags/tag418.xml><?xml version="1.0" encoding="utf-8"?>
<p:tagLst xmlns:p="http://schemas.openxmlformats.org/presentationml/2006/main">
  <p:tag name="AS_UNIQUEID" val="1257"/>
</p:tagLst>
</file>

<file path=ppt/tags/tag419.xml><?xml version="1.0" encoding="utf-8"?>
<p:tagLst xmlns:p="http://schemas.openxmlformats.org/presentationml/2006/main">
  <p:tag name="AS_UNIQUEID" val="856"/>
</p:tagLst>
</file>

<file path=ppt/tags/tag42.xml><?xml version="1.0" encoding="utf-8"?>
<p:tagLst xmlns:p="http://schemas.openxmlformats.org/presentationml/2006/main">
  <p:tag name="AS_UNIQUEID" val="89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20.xml><?xml version="1.0" encoding="utf-8"?>
<p:tagLst xmlns:p="http://schemas.openxmlformats.org/presentationml/2006/main">
  <p:tag name="AS_UNIQUEID" val="1196"/>
</p:tagLst>
</file>

<file path=ppt/tags/tag421.xml><?xml version="1.0" encoding="utf-8"?>
<p:tagLst xmlns:p="http://schemas.openxmlformats.org/presentationml/2006/main">
  <p:tag name="AS_UNIQUEID" val="1197"/>
</p:tagLst>
</file>

<file path=ppt/tags/tag422.xml><?xml version="1.0" encoding="utf-8"?>
<p:tagLst xmlns:p="http://schemas.openxmlformats.org/presentationml/2006/main">
  <p:tag name="AS_UNIQUEID" val="1198"/>
</p:tagLst>
</file>

<file path=ppt/tags/tag423.xml><?xml version="1.0" encoding="utf-8"?>
<p:tagLst xmlns:p="http://schemas.openxmlformats.org/presentationml/2006/main">
  <p:tag name="AS_UNIQUEID" val="1199"/>
</p:tagLst>
</file>

<file path=ppt/tags/tag424.xml><?xml version="1.0" encoding="utf-8"?>
<p:tagLst xmlns:p="http://schemas.openxmlformats.org/presentationml/2006/main">
  <p:tag name="AS_UNIQUEID" val="1200"/>
</p:tagLst>
</file>

<file path=ppt/tags/tag425.xml><?xml version="1.0" encoding="utf-8"?>
<p:tagLst xmlns:p="http://schemas.openxmlformats.org/presentationml/2006/main">
  <p:tag name="AS_UNIQUEID" val="1201"/>
</p:tagLst>
</file>

<file path=ppt/tags/tag426.xml><?xml version="1.0" encoding="utf-8"?>
<p:tagLst xmlns:p="http://schemas.openxmlformats.org/presentationml/2006/main">
  <p:tag name="AS_UNIQUEID" val="1202"/>
</p:tagLst>
</file>

<file path=ppt/tags/tag427.xml><?xml version="1.0" encoding="utf-8"?>
<p:tagLst xmlns:p="http://schemas.openxmlformats.org/presentationml/2006/main">
  <p:tag name="AS_UNIQUEID" val="1203"/>
</p:tagLst>
</file>

<file path=ppt/tags/tag428.xml><?xml version="1.0" encoding="utf-8"?>
<p:tagLst xmlns:p="http://schemas.openxmlformats.org/presentationml/2006/main">
  <p:tag name="AS_UNIQUEID" val="1204"/>
</p:tagLst>
</file>

<file path=ppt/tags/tag429.xml><?xml version="1.0" encoding="utf-8"?>
<p:tagLst xmlns:p="http://schemas.openxmlformats.org/presentationml/2006/main">
  <p:tag name="AS_UNIQUEID" val="1205"/>
</p:tagLst>
</file>

<file path=ppt/tags/tag43.xml><?xml version="1.0" encoding="utf-8"?>
<p:tagLst xmlns:p="http://schemas.openxmlformats.org/presentationml/2006/main">
  <p:tag name="AS_UNIQUEID" val="89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0.xml><?xml version="1.0" encoding="utf-8"?>
<p:tagLst xmlns:p="http://schemas.openxmlformats.org/presentationml/2006/main">
  <p:tag name="AS_UNIQUEID" val="1206"/>
</p:tagLst>
</file>

<file path=ppt/tags/tag431.xml><?xml version="1.0" encoding="utf-8"?>
<p:tagLst xmlns:p="http://schemas.openxmlformats.org/presentationml/2006/main">
  <p:tag name="AS_UNIQUEID" val="1207"/>
</p:tagLst>
</file>

<file path=ppt/tags/tag432.xml><?xml version="1.0" encoding="utf-8"?>
<p:tagLst xmlns:p="http://schemas.openxmlformats.org/presentationml/2006/main">
  <p:tag name="AS_UNIQUEID" val="1208"/>
</p:tagLst>
</file>

<file path=ppt/tags/tag433.xml><?xml version="1.0" encoding="utf-8"?>
<p:tagLst xmlns:p="http://schemas.openxmlformats.org/presentationml/2006/main">
  <p:tag name="AS_UNIQUEID" val="1209"/>
</p:tagLst>
</file>

<file path=ppt/tags/tag434.xml><?xml version="1.0" encoding="utf-8"?>
<p:tagLst xmlns:p="http://schemas.openxmlformats.org/presentationml/2006/main">
  <p:tag name="AS_UNIQUEID" val="1210"/>
</p:tagLst>
</file>

<file path=ppt/tags/tag435.xml><?xml version="1.0" encoding="utf-8"?>
<p:tagLst xmlns:p="http://schemas.openxmlformats.org/presentationml/2006/main">
  <p:tag name="AS_UNIQUEID" val="1211"/>
</p:tagLst>
</file>

<file path=ppt/tags/tag436.xml><?xml version="1.0" encoding="utf-8"?>
<p:tagLst xmlns:p="http://schemas.openxmlformats.org/presentationml/2006/main">
  <p:tag name="AS_UNIQUEID" val="1212"/>
</p:tagLst>
</file>

<file path=ppt/tags/tag437.xml><?xml version="1.0" encoding="utf-8"?>
<p:tagLst xmlns:p="http://schemas.openxmlformats.org/presentationml/2006/main">
  <p:tag name="AS_UNIQUEID" val="1213"/>
</p:tagLst>
</file>

<file path=ppt/tags/tag438.xml><?xml version="1.0" encoding="utf-8"?>
<p:tagLst xmlns:p="http://schemas.openxmlformats.org/presentationml/2006/main">
  <p:tag name="AS_UNIQUEID" val="1258"/>
</p:tagLst>
</file>

<file path=ppt/tags/tag439.xml><?xml version="1.0" encoding="utf-8"?>
<p:tagLst xmlns:p="http://schemas.openxmlformats.org/presentationml/2006/main">
  <p:tag name="AS_UNIQUEID" val="1215"/>
</p:tagLst>
</file>

<file path=ppt/tags/tag44.xml><?xml version="1.0" encoding="utf-8"?>
<p:tagLst xmlns:p="http://schemas.openxmlformats.org/presentationml/2006/main">
  <p:tag name="AS_UNIQUEID" val="1232"/>
</p:tagLst>
</file>

<file path=ppt/tags/tag440.xml><?xml version="1.0" encoding="utf-8"?>
<p:tagLst xmlns:p="http://schemas.openxmlformats.org/presentationml/2006/main">
  <p:tag name="AS_UNIQUEID" val="1216"/>
</p:tagLst>
</file>

<file path=ppt/tags/tag441.xml><?xml version="1.0" encoding="utf-8"?>
<p:tagLst xmlns:p="http://schemas.openxmlformats.org/presentationml/2006/main">
  <p:tag name="AS_UNIQUEID" val="1217"/>
</p:tagLst>
</file>

<file path=ppt/tags/tag442.xml><?xml version="1.0" encoding="utf-8"?>
<p:tagLst xmlns:p="http://schemas.openxmlformats.org/presentationml/2006/main">
  <p:tag name="AS_UNIQUEID" val="1218"/>
</p:tagLst>
</file>

<file path=ppt/tags/tag443.xml><?xml version="1.0" encoding="utf-8"?>
<p:tagLst xmlns:p="http://schemas.openxmlformats.org/presentationml/2006/main">
  <p:tag name="AS_UNIQUEID" val="1219"/>
</p:tagLst>
</file>

<file path=ppt/tags/tag444.xml><?xml version="1.0" encoding="utf-8"?>
<p:tagLst xmlns:p="http://schemas.openxmlformats.org/presentationml/2006/main">
  <p:tag name="AS_UNIQUEID" val="1220"/>
</p:tagLst>
</file>

<file path=ppt/tags/tag445.xml><?xml version="1.0" encoding="utf-8"?>
<p:tagLst xmlns:p="http://schemas.openxmlformats.org/presentationml/2006/main">
  <p:tag name="AS_UNIQUEID" val="1221"/>
</p:tagLst>
</file>

<file path=ppt/tags/tag446.xml><?xml version="1.0" encoding="utf-8"?>
<p:tagLst xmlns:p="http://schemas.openxmlformats.org/presentationml/2006/main">
  <p:tag name="AS_UNIQUEID" val="1222"/>
</p:tagLst>
</file>

<file path=ppt/tags/tag447.xml><?xml version="1.0" encoding="utf-8"?>
<p:tagLst xmlns:p="http://schemas.openxmlformats.org/presentationml/2006/main">
  <p:tag name="AS_UNIQUEID" val="1223"/>
</p:tagLst>
</file>

<file path=ppt/tags/tag448.xml><?xml version="1.0" encoding="utf-8"?>
<p:tagLst xmlns:p="http://schemas.openxmlformats.org/presentationml/2006/main">
  <p:tag name="AS_UNIQUEID" val="1224"/>
</p:tagLst>
</file>

<file path=ppt/tags/tag449.xml><?xml version="1.0" encoding="utf-8"?>
<p:tagLst xmlns:p="http://schemas.openxmlformats.org/presentationml/2006/main">
  <p:tag name="AS_UNIQUEID" val="1259"/>
</p:tagLst>
</file>

<file path=ppt/tags/tag45.xml><?xml version="1.0" encoding="utf-8"?>
<p:tagLst xmlns:p="http://schemas.openxmlformats.org/presentationml/2006/main">
  <p:tag name="AS_UNIQUEID" val="90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50.xml><?xml version="1.0" encoding="utf-8"?>
<p:tagLst xmlns:p="http://schemas.openxmlformats.org/presentationml/2006/main">
  <p:tag name="AS_UNIQUEID" val="1030"/>
</p:tagLst>
</file>

<file path=ppt/tags/tag451.xml><?xml version="1.0" encoding="utf-8"?>
<p:tagLst xmlns:p="http://schemas.openxmlformats.org/presentationml/2006/main">
  <p:tag name="AS_UNIQUEID" val="1031"/>
</p:tagLst>
</file>

<file path=ppt/tags/tag452.xml><?xml version="1.0" encoding="utf-8"?>
<p:tagLst xmlns:p="http://schemas.openxmlformats.org/presentationml/2006/main">
  <p:tag name="AS_UNIQUEID" val="1032"/>
</p:tagLst>
</file>

<file path=ppt/tags/tag453.xml><?xml version="1.0" encoding="utf-8"?>
<p:tagLst xmlns:p="http://schemas.openxmlformats.org/presentationml/2006/main">
  <p:tag name="AS_UNIQUEID" val="1033"/>
</p:tagLst>
</file>

<file path=ppt/tags/tag454.xml><?xml version="1.0" encoding="utf-8"?>
<p:tagLst xmlns:p="http://schemas.openxmlformats.org/presentationml/2006/main">
  <p:tag name="AS_UNIQUEID" val="1034"/>
</p:tagLst>
</file>

<file path=ppt/tags/tag455.xml><?xml version="1.0" encoding="utf-8"?>
<p:tagLst xmlns:p="http://schemas.openxmlformats.org/presentationml/2006/main">
  <p:tag name="AS_UNIQUEID" val="1035"/>
</p:tagLst>
</file>

<file path=ppt/tags/tag456.xml><?xml version="1.0" encoding="utf-8"?>
<p:tagLst xmlns:p="http://schemas.openxmlformats.org/presentationml/2006/main">
  <p:tag name="AS_UNIQUEID" val="1036"/>
</p:tagLst>
</file>

<file path=ppt/tags/tag457.xml><?xml version="1.0" encoding="utf-8"?>
<p:tagLst xmlns:p="http://schemas.openxmlformats.org/presentationml/2006/main">
  <p:tag name="AS_UNIQUEID" val="1037"/>
</p:tagLst>
</file>

<file path=ppt/tags/tag458.xml><?xml version="1.0" encoding="utf-8"?>
<p:tagLst xmlns:p="http://schemas.openxmlformats.org/presentationml/2006/main">
  <p:tag name="AS_UNIQUEID" val="1260"/>
</p:tagLst>
</file>

<file path=ppt/tags/tag459.xml><?xml version="1.0" encoding="utf-8"?>
<p:tagLst xmlns:p="http://schemas.openxmlformats.org/presentationml/2006/main">
  <p:tag name="AS_UNIQUEID" val="1039"/>
</p:tagLst>
</file>

<file path=ppt/tags/tag46.xml><?xml version="1.0" encoding="utf-8"?>
<p:tagLst xmlns:p="http://schemas.openxmlformats.org/presentationml/2006/main">
  <p:tag name="AS_UNIQUEID" val="90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0.xml><?xml version="1.0" encoding="utf-8"?>
<p:tagLst xmlns:p="http://schemas.openxmlformats.org/presentationml/2006/main">
  <p:tag name="AS_UNIQUEID" val="1040"/>
</p:tagLst>
</file>

<file path=ppt/tags/tag461.xml><?xml version="1.0" encoding="utf-8"?>
<p:tagLst xmlns:p="http://schemas.openxmlformats.org/presentationml/2006/main">
  <p:tag name="AS_UNIQUEID" val="1041"/>
</p:tagLst>
</file>

<file path=ppt/tags/tag462.xml><?xml version="1.0" encoding="utf-8"?>
<p:tagLst xmlns:p="http://schemas.openxmlformats.org/presentationml/2006/main">
  <p:tag name="AS_UNIQUEID" val="1261"/>
</p:tagLst>
</file>

<file path=ppt/tags/tag463.xml><?xml version="1.0" encoding="utf-8"?>
<p:tagLst xmlns:p="http://schemas.openxmlformats.org/presentationml/2006/main">
  <p:tag name="AS_UNIQUEID" val="1043"/>
</p:tagLst>
</file>

<file path=ppt/tags/tag464.xml><?xml version="1.0" encoding="utf-8"?>
<p:tagLst xmlns:p="http://schemas.openxmlformats.org/presentationml/2006/main">
  <p:tag name="AS_UNIQUEID" val="1044"/>
</p:tagLst>
</file>

<file path=ppt/tags/tag465.xml><?xml version="1.0" encoding="utf-8"?>
<p:tagLst xmlns:p="http://schemas.openxmlformats.org/presentationml/2006/main">
  <p:tag name="AS_UNIQUEID" val="1045"/>
</p:tagLst>
</file>

<file path=ppt/tags/tag466.xml><?xml version="1.0" encoding="utf-8"?>
<p:tagLst xmlns:p="http://schemas.openxmlformats.org/presentationml/2006/main">
  <p:tag name="AS_UNIQUEID" val="1046"/>
</p:tagLst>
</file>

<file path=ppt/tags/tag467.xml><?xml version="1.0" encoding="utf-8"?>
<p:tagLst xmlns:p="http://schemas.openxmlformats.org/presentationml/2006/main">
  <p:tag name="AS_UNIQUEID" val="1262"/>
</p:tagLst>
</file>

<file path=ppt/tags/tag468.xml><?xml version="1.0" encoding="utf-8"?>
<p:tagLst xmlns:p="http://schemas.openxmlformats.org/presentationml/2006/main">
  <p:tag name="AS_UNIQUEID" val="1048"/>
</p:tagLst>
</file>

<file path=ppt/tags/tag469.xml><?xml version="1.0" encoding="utf-8"?>
<p:tagLst xmlns:p="http://schemas.openxmlformats.org/presentationml/2006/main">
  <p:tag name="AS_UNIQUEID" val="1049"/>
</p:tagLst>
</file>

<file path=ppt/tags/tag47.xml><?xml version="1.0" encoding="utf-8"?>
<p:tagLst xmlns:p="http://schemas.openxmlformats.org/presentationml/2006/main">
  <p:tag name="AS_UNIQUEID" val="90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0.xml><?xml version="1.0" encoding="utf-8"?>
<p:tagLst xmlns:p="http://schemas.openxmlformats.org/presentationml/2006/main">
  <p:tag name="AS_UNIQUEID" val="1050"/>
</p:tagLst>
</file>

<file path=ppt/tags/tag471.xml><?xml version="1.0" encoding="utf-8"?>
<p:tagLst xmlns:p="http://schemas.openxmlformats.org/presentationml/2006/main">
  <p:tag name="AS_UNIQUEID" val="1051"/>
</p:tagLst>
</file>

<file path=ppt/tags/tag472.xml><?xml version="1.0" encoding="utf-8"?>
<p:tagLst xmlns:p="http://schemas.openxmlformats.org/presentationml/2006/main">
  <p:tag name="AS_UNIQUEID" val="1052"/>
</p:tagLst>
</file>

<file path=ppt/tags/tag473.xml><?xml version="1.0" encoding="utf-8"?>
<p:tagLst xmlns:p="http://schemas.openxmlformats.org/presentationml/2006/main">
  <p:tag name="AS_UNIQUEID" val="1053"/>
</p:tagLst>
</file>

<file path=ppt/tags/tag474.xml><?xml version="1.0" encoding="utf-8"?>
<p:tagLst xmlns:p="http://schemas.openxmlformats.org/presentationml/2006/main">
  <p:tag name="AS_UNIQUEID" val="1054"/>
</p:tagLst>
</file>

<file path=ppt/tags/tag475.xml><?xml version="1.0" encoding="utf-8"?>
<p:tagLst xmlns:p="http://schemas.openxmlformats.org/presentationml/2006/main">
  <p:tag name="AS_UNIQUEID" val="1055"/>
</p:tagLst>
</file>

<file path=ppt/tags/tag476.xml><?xml version="1.0" encoding="utf-8"?>
<p:tagLst xmlns:p="http://schemas.openxmlformats.org/presentationml/2006/main">
  <p:tag name="AS_UNIQUEID" val="1056"/>
</p:tagLst>
</file>

<file path=ppt/tags/tag477.xml><?xml version="1.0" encoding="utf-8"?>
<p:tagLst xmlns:p="http://schemas.openxmlformats.org/presentationml/2006/main">
  <p:tag name="AS_UNIQUEID" val="1057"/>
</p:tagLst>
</file>

<file path=ppt/tags/tag478.xml><?xml version="1.0" encoding="utf-8"?>
<p:tagLst xmlns:p="http://schemas.openxmlformats.org/presentationml/2006/main">
  <p:tag name="AS_UNIQUEID" val="1058"/>
</p:tagLst>
</file>

<file path=ppt/tags/tag479.xml><?xml version="1.0" encoding="utf-8"?>
<p:tagLst xmlns:p="http://schemas.openxmlformats.org/presentationml/2006/main">
  <p:tag name="AS_UNIQUEID" val="1059"/>
</p:tagLst>
</file>

<file path=ppt/tags/tag48.xml><?xml version="1.0" encoding="utf-8"?>
<p:tagLst xmlns:p="http://schemas.openxmlformats.org/presentationml/2006/main">
  <p:tag name="AS_UNIQUEID" val="90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0.xml><?xml version="1.0" encoding="utf-8"?>
<p:tagLst xmlns:p="http://schemas.openxmlformats.org/presentationml/2006/main">
  <p:tag name="AS_UNIQUEID" val="1060"/>
</p:tagLst>
</file>

<file path=ppt/tags/tag481.xml><?xml version="1.0" encoding="utf-8"?>
<p:tagLst xmlns:p="http://schemas.openxmlformats.org/presentationml/2006/main">
  <p:tag name="AS_UNIQUEID" val="1061"/>
</p:tagLst>
</file>

<file path=ppt/tags/tag482.xml><?xml version="1.0" encoding="utf-8"?>
<p:tagLst xmlns:p="http://schemas.openxmlformats.org/presentationml/2006/main">
  <p:tag name="AS_UNIQUEID" val="1062"/>
</p:tagLst>
</file>

<file path=ppt/tags/tag483.xml><?xml version="1.0" encoding="utf-8"?>
<p:tagLst xmlns:p="http://schemas.openxmlformats.org/presentationml/2006/main">
  <p:tag name="AS_UNIQUEID" val="1063"/>
</p:tagLst>
</file>

<file path=ppt/tags/tag484.xml><?xml version="1.0" encoding="utf-8"?>
<p:tagLst xmlns:p="http://schemas.openxmlformats.org/presentationml/2006/main">
  <p:tag name="AS_UNIQUEID" val="1064"/>
</p:tagLst>
</file>

<file path=ppt/tags/tag485.xml><?xml version="1.0" encoding="utf-8"?>
<p:tagLst xmlns:p="http://schemas.openxmlformats.org/presentationml/2006/main">
  <p:tag name="AS_UNIQUEID" val="1065"/>
</p:tagLst>
</file>

<file path=ppt/tags/tag486.xml><?xml version="1.0" encoding="utf-8"?>
<p:tagLst xmlns:p="http://schemas.openxmlformats.org/presentationml/2006/main">
  <p:tag name="AS_UNIQUEID" val="1066"/>
</p:tagLst>
</file>

<file path=ppt/tags/tag487.xml><?xml version="1.0" encoding="utf-8"?>
<p:tagLst xmlns:p="http://schemas.openxmlformats.org/presentationml/2006/main">
  <p:tag name="AS_UNIQUEID" val="1067"/>
</p:tagLst>
</file>

<file path=ppt/tags/tag488.xml><?xml version="1.0" encoding="utf-8"?>
<p:tagLst xmlns:p="http://schemas.openxmlformats.org/presentationml/2006/main">
  <p:tag name="AS_UNIQUEID" val="1068"/>
</p:tagLst>
</file>

<file path=ppt/tags/tag489.xml><?xml version="1.0" encoding="utf-8"?>
<p:tagLst xmlns:p="http://schemas.openxmlformats.org/presentationml/2006/main">
  <p:tag name="AS_UNIQUEID" val="1069"/>
</p:tagLst>
</file>

<file path=ppt/tags/tag49.xml><?xml version="1.0" encoding="utf-8"?>
<p:tagLst xmlns:p="http://schemas.openxmlformats.org/presentationml/2006/main">
  <p:tag name="AS_UNIQUEID" val="90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0.xml><?xml version="1.0" encoding="utf-8"?>
<p:tagLst xmlns:p="http://schemas.openxmlformats.org/presentationml/2006/main">
  <p:tag name="AS_UNIQUEID" val="1070"/>
</p:tagLst>
</file>

<file path=ppt/tags/tag491.xml><?xml version="1.0" encoding="utf-8"?>
<p:tagLst xmlns:p="http://schemas.openxmlformats.org/presentationml/2006/main">
  <p:tag name="AS_UNIQUEID" val="1263"/>
</p:tagLst>
</file>

<file path=ppt/tags/tag492.xml><?xml version="1.0" encoding="utf-8"?>
<p:tagLst xmlns:p="http://schemas.openxmlformats.org/presentationml/2006/main">
  <p:tag name="AS_UNIQUEID" val="901"/>
</p:tagLst>
</file>

<file path=ppt/tags/tag493.xml><?xml version="1.0" encoding="utf-8"?>
<p:tagLst xmlns:p="http://schemas.openxmlformats.org/presentationml/2006/main">
  <p:tag name="AS_UNIQUEID" val="902"/>
</p:tagLst>
</file>

<file path=ppt/tags/tag494.xml><?xml version="1.0" encoding="utf-8"?>
<p:tagLst xmlns:p="http://schemas.openxmlformats.org/presentationml/2006/main">
  <p:tag name="AS_UNIQUEID" val="903"/>
</p:tagLst>
</file>

<file path=ppt/tags/tag495.xml><?xml version="1.0" encoding="utf-8"?>
<p:tagLst xmlns:p="http://schemas.openxmlformats.org/presentationml/2006/main">
  <p:tag name="AS_UNIQUEID" val="904"/>
</p:tagLst>
</file>

<file path=ppt/tags/tag496.xml><?xml version="1.0" encoding="utf-8"?>
<p:tagLst xmlns:p="http://schemas.openxmlformats.org/presentationml/2006/main">
  <p:tag name="AS_UNIQUEID" val="905"/>
</p:tagLst>
</file>

<file path=ppt/tags/tag497.xml><?xml version="1.0" encoding="utf-8"?>
<p:tagLst xmlns:p="http://schemas.openxmlformats.org/presentationml/2006/main">
  <p:tag name="AS_UNIQUEID" val="906"/>
</p:tagLst>
</file>

<file path=ppt/tags/tag498.xml><?xml version="1.0" encoding="utf-8"?>
<p:tagLst xmlns:p="http://schemas.openxmlformats.org/presentationml/2006/main">
  <p:tag name="AS_UNIQUEID" val="907"/>
</p:tagLst>
</file>

<file path=ppt/tags/tag499.xml><?xml version="1.0" encoding="utf-8"?>
<p:tagLst xmlns:p="http://schemas.openxmlformats.org/presentationml/2006/main">
  <p:tag name="AS_UNIQUEID" val="908"/>
</p:tagLst>
</file>

<file path=ppt/tags/tag5.xml><?xml version="1.0" encoding="utf-8"?>
<p:tagLst xmlns:p="http://schemas.openxmlformats.org/presentationml/2006/main">
  <p:tag name="AS_UNIQUEID" val="86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AS_UNIQUEID" val="90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00.xml><?xml version="1.0" encoding="utf-8"?>
<p:tagLst xmlns:p="http://schemas.openxmlformats.org/presentationml/2006/main">
  <p:tag name="AS_UNIQUEID" val="1264"/>
</p:tagLst>
</file>

<file path=ppt/tags/tag501.xml><?xml version="1.0" encoding="utf-8"?>
<p:tagLst xmlns:p="http://schemas.openxmlformats.org/presentationml/2006/main">
  <p:tag name="AS_UNIQUEID" val="910"/>
</p:tagLst>
</file>

<file path=ppt/tags/tag502.xml><?xml version="1.0" encoding="utf-8"?>
<p:tagLst xmlns:p="http://schemas.openxmlformats.org/presentationml/2006/main">
  <p:tag name="AS_UNIQUEID" val="911"/>
</p:tagLst>
</file>

<file path=ppt/tags/tag503.xml><?xml version="1.0" encoding="utf-8"?>
<p:tagLst xmlns:p="http://schemas.openxmlformats.org/presentationml/2006/main">
  <p:tag name="AS_UNIQUEID" val="912"/>
</p:tagLst>
</file>

<file path=ppt/tags/tag504.xml><?xml version="1.0" encoding="utf-8"?>
<p:tagLst xmlns:p="http://schemas.openxmlformats.org/presentationml/2006/main">
  <p:tag name="AS_UNIQUEID" val="913"/>
</p:tagLst>
</file>

<file path=ppt/tags/tag505.xml><?xml version="1.0" encoding="utf-8"?>
<p:tagLst xmlns:p="http://schemas.openxmlformats.org/presentationml/2006/main">
  <p:tag name="AS_UNIQUEID" val="914"/>
</p:tagLst>
</file>

<file path=ppt/tags/tag506.xml><?xml version="1.0" encoding="utf-8"?>
<p:tagLst xmlns:p="http://schemas.openxmlformats.org/presentationml/2006/main">
  <p:tag name="AS_UNIQUEID" val="1092"/>
</p:tagLst>
</file>

<file path=ppt/tags/tag507.xml><?xml version="1.0" encoding="utf-8"?>
<p:tagLst xmlns:p="http://schemas.openxmlformats.org/presentationml/2006/main">
  <p:tag name="AS_UNIQUEID" val="1093"/>
</p:tagLst>
</file>

<file path=ppt/tags/tag508.xml><?xml version="1.0" encoding="utf-8"?>
<p:tagLst xmlns:p="http://schemas.openxmlformats.org/presentationml/2006/main">
  <p:tag name="AS_UNIQUEID" val="1094"/>
</p:tagLst>
</file>

<file path=ppt/tags/tag509.xml><?xml version="1.0" encoding="utf-8"?>
<p:tagLst xmlns:p="http://schemas.openxmlformats.org/presentationml/2006/main">
  <p:tag name="AS_UNIQUEID" val="1095"/>
</p:tagLst>
</file>

<file path=ppt/tags/tag51.xml><?xml version="1.0" encoding="utf-8"?>
<p:tagLst xmlns:p="http://schemas.openxmlformats.org/presentationml/2006/main">
  <p:tag name="AS_UNIQUEID" val="1233"/>
</p:tagLst>
</file>

<file path=ppt/tags/tag510.xml><?xml version="1.0" encoding="utf-8"?>
<p:tagLst xmlns:p="http://schemas.openxmlformats.org/presentationml/2006/main">
  <p:tag name="AS_UNIQUEID" val="1096"/>
</p:tagLst>
</file>

<file path=ppt/tags/tag511.xml><?xml version="1.0" encoding="utf-8"?>
<p:tagLst xmlns:p="http://schemas.openxmlformats.org/presentationml/2006/main">
  <p:tag name="AS_UNIQUEID" val="1097"/>
</p:tagLst>
</file>

<file path=ppt/tags/tag512.xml><?xml version="1.0" encoding="utf-8"?>
<p:tagLst xmlns:p="http://schemas.openxmlformats.org/presentationml/2006/main">
  <p:tag name="AS_UNIQUEID" val="1098"/>
</p:tagLst>
</file>

<file path=ppt/tags/tag513.xml><?xml version="1.0" encoding="utf-8"?>
<p:tagLst xmlns:p="http://schemas.openxmlformats.org/presentationml/2006/main">
  <p:tag name="AS_UNIQUEID" val="1099"/>
</p:tagLst>
</file>

<file path=ppt/tags/tag514.xml><?xml version="1.0" encoding="utf-8"?>
<p:tagLst xmlns:p="http://schemas.openxmlformats.org/presentationml/2006/main">
  <p:tag name="AS_UNIQUEID" val="1265"/>
</p:tagLst>
</file>

<file path=ppt/tags/tag515.xml><?xml version="1.0" encoding="utf-8"?>
<p:tagLst xmlns:p="http://schemas.openxmlformats.org/presentationml/2006/main">
  <p:tag name="AS_UNIQUEID" val="916"/>
</p:tagLst>
</file>

<file path=ppt/tags/tag516.xml><?xml version="1.0" encoding="utf-8"?>
<p:tagLst xmlns:p="http://schemas.openxmlformats.org/presentationml/2006/main">
  <p:tag name="AS_UNIQUEID" val="917"/>
</p:tagLst>
</file>

<file path=ppt/tags/tag517.xml><?xml version="1.0" encoding="utf-8"?>
<p:tagLst xmlns:p="http://schemas.openxmlformats.org/presentationml/2006/main">
  <p:tag name="AS_UNIQUEID" val="306"/>
</p:tagLst>
</file>

<file path=ppt/tags/tag518.xml><?xml version="1.0" encoding="utf-8"?>
<p:tagLst xmlns:p="http://schemas.openxmlformats.org/presentationml/2006/main">
  <p:tag name="AS_UNIQUEID" val="307"/>
</p:tagLst>
</file>

<file path=ppt/tags/tag519.xml><?xml version="1.0" encoding="utf-8"?>
<p:tagLst xmlns:p="http://schemas.openxmlformats.org/presentationml/2006/main">
  <p:tag name="AS_UNIQUEID" val="307"/>
</p:tagLst>
</file>

<file path=ppt/tags/tag52.xml><?xml version="1.0" encoding="utf-8"?>
<p:tagLst xmlns:p="http://schemas.openxmlformats.org/presentationml/2006/main">
  <p:tag name="AS_UNIQUEID" val="90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0.xml><?xml version="1.0" encoding="utf-8"?>
<p:tagLst xmlns:p="http://schemas.openxmlformats.org/presentationml/2006/main">
  <p:tag name="AS_UNIQUEID" val="918"/>
</p:tagLst>
</file>

<file path=ppt/tags/tag521.xml><?xml version="1.0" encoding="utf-8"?>
<p:tagLst xmlns:p="http://schemas.openxmlformats.org/presentationml/2006/main">
  <p:tag name="AS_UNIQUEID" val="919"/>
</p:tagLst>
</file>

<file path=ppt/tags/tag522.xml><?xml version="1.0" encoding="utf-8"?>
<p:tagLst xmlns:p="http://schemas.openxmlformats.org/presentationml/2006/main">
  <p:tag name="AS_UNIQUEID" val="920"/>
</p:tagLst>
</file>

<file path=ppt/tags/tag523.xml><?xml version="1.0" encoding="utf-8"?>
<p:tagLst xmlns:p="http://schemas.openxmlformats.org/presentationml/2006/main">
  <p:tag name="AS_UNIQUEID" val="921"/>
</p:tagLst>
</file>

<file path=ppt/tags/tag524.xml><?xml version="1.0" encoding="utf-8"?>
<p:tagLst xmlns:p="http://schemas.openxmlformats.org/presentationml/2006/main">
  <p:tag name="AS_UNIQUEID" val="922"/>
</p:tagLst>
</file>

<file path=ppt/tags/tag525.xml><?xml version="1.0" encoding="utf-8"?>
<p:tagLst xmlns:p="http://schemas.openxmlformats.org/presentationml/2006/main">
  <p:tag name="AS_UNIQUEID" val="923"/>
</p:tagLst>
</file>

<file path=ppt/tags/tag526.xml><?xml version="1.0" encoding="utf-8"?>
<p:tagLst xmlns:p="http://schemas.openxmlformats.org/presentationml/2006/main">
  <p:tag name="AS_UNIQUEID" val="924"/>
</p:tagLst>
</file>

<file path=ppt/tags/tag527.xml><?xml version="1.0" encoding="utf-8"?>
<p:tagLst xmlns:p="http://schemas.openxmlformats.org/presentationml/2006/main">
  <p:tag name="AS_UNIQUEID" val="1266"/>
</p:tagLst>
</file>

<file path=ppt/tags/tag528.xml><?xml version="1.0" encoding="utf-8"?>
<p:tagLst xmlns:p="http://schemas.openxmlformats.org/presentationml/2006/main">
  <p:tag name="AS_UNIQUEID" val="926"/>
</p:tagLst>
</file>

<file path=ppt/tags/tag529.xml><?xml version="1.0" encoding="utf-8"?>
<p:tagLst xmlns:p="http://schemas.openxmlformats.org/presentationml/2006/main">
  <p:tag name="AS_UNIQUEID" val="927"/>
</p:tagLst>
</file>

<file path=ppt/tags/tag53.xml><?xml version="1.0" encoding="utf-8"?>
<p:tagLst xmlns:p="http://schemas.openxmlformats.org/presentationml/2006/main">
  <p:tag name="AS_UNIQUEID" val="90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30.xml><?xml version="1.0" encoding="utf-8"?>
<p:tagLst xmlns:p="http://schemas.openxmlformats.org/presentationml/2006/main">
  <p:tag name="AS_UNIQUEID" val="928"/>
</p:tagLst>
</file>

<file path=ppt/tags/tag531.xml><?xml version="1.0" encoding="utf-8"?>
<p:tagLst xmlns:p="http://schemas.openxmlformats.org/presentationml/2006/main">
  <p:tag name="AS_UNIQUEID" val="930"/>
</p:tagLst>
</file>

<file path=ppt/tags/tag532.xml><?xml version="1.0" encoding="utf-8"?>
<p:tagLst xmlns:p="http://schemas.openxmlformats.org/presentationml/2006/main">
  <p:tag name="AS_UNIQUEID" val="1072"/>
</p:tagLst>
</file>

<file path=ppt/tags/tag533.xml><?xml version="1.0" encoding="utf-8"?>
<p:tagLst xmlns:p="http://schemas.openxmlformats.org/presentationml/2006/main">
  <p:tag name="AS_UNIQUEID" val="1073"/>
</p:tagLst>
</file>

<file path=ppt/tags/tag534.xml><?xml version="1.0" encoding="utf-8"?>
<p:tagLst xmlns:p="http://schemas.openxmlformats.org/presentationml/2006/main">
  <p:tag name="AS_UNIQUEID" val="1074"/>
</p:tagLst>
</file>

<file path=ppt/tags/tag535.xml><?xml version="1.0" encoding="utf-8"?>
<p:tagLst xmlns:p="http://schemas.openxmlformats.org/presentationml/2006/main">
  <p:tag name="AS_UNIQUEID" val="1075"/>
</p:tagLst>
</file>

<file path=ppt/tags/tag536.xml><?xml version="1.0" encoding="utf-8"?>
<p:tagLst xmlns:p="http://schemas.openxmlformats.org/presentationml/2006/main">
  <p:tag name="AS_UNIQUEID" val="1076"/>
</p:tagLst>
</file>

<file path=ppt/tags/tag537.xml><?xml version="1.0" encoding="utf-8"?>
<p:tagLst xmlns:p="http://schemas.openxmlformats.org/presentationml/2006/main">
  <p:tag name="AS_UNIQUEID" val="1077"/>
</p:tagLst>
</file>

<file path=ppt/tags/tag538.xml><?xml version="1.0" encoding="utf-8"?>
<p:tagLst xmlns:p="http://schemas.openxmlformats.org/presentationml/2006/main">
  <p:tag name="AS_UNIQUEID" val="1078"/>
</p:tagLst>
</file>

<file path=ppt/tags/tag539.xml><?xml version="1.0" encoding="utf-8"?>
<p:tagLst xmlns:p="http://schemas.openxmlformats.org/presentationml/2006/main">
  <p:tag name="AS_UNIQUEID" val="1079"/>
</p:tagLst>
</file>

<file path=ppt/tags/tag54.xml><?xml version="1.0" encoding="utf-8"?>
<p:tagLst xmlns:p="http://schemas.openxmlformats.org/presentationml/2006/main">
  <p:tag name="AS_UNIQUEID" val="91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0.xml><?xml version="1.0" encoding="utf-8"?>
<p:tagLst xmlns:p="http://schemas.openxmlformats.org/presentationml/2006/main">
  <p:tag name="AS_UNIQUEID" val="1080"/>
</p:tagLst>
</file>

<file path=ppt/tags/tag541.xml><?xml version="1.0" encoding="utf-8"?>
<p:tagLst xmlns:p="http://schemas.openxmlformats.org/presentationml/2006/main">
  <p:tag name="AS_UNIQUEID" val="1081"/>
</p:tagLst>
</file>

<file path=ppt/tags/tag542.xml><?xml version="1.0" encoding="utf-8"?>
<p:tagLst xmlns:p="http://schemas.openxmlformats.org/presentationml/2006/main">
  <p:tag name="AS_UNIQUEID" val="1082"/>
</p:tagLst>
</file>

<file path=ppt/tags/tag543.xml><?xml version="1.0" encoding="utf-8"?>
<p:tagLst xmlns:p="http://schemas.openxmlformats.org/presentationml/2006/main">
  <p:tag name="AS_UNIQUEID" val="1083"/>
</p:tagLst>
</file>

<file path=ppt/tags/tag544.xml><?xml version="1.0" encoding="utf-8"?>
<p:tagLst xmlns:p="http://schemas.openxmlformats.org/presentationml/2006/main">
  <p:tag name="AS_UNIQUEID" val="1084"/>
</p:tagLst>
</file>

<file path=ppt/tags/tag545.xml><?xml version="1.0" encoding="utf-8"?>
<p:tagLst xmlns:p="http://schemas.openxmlformats.org/presentationml/2006/main">
  <p:tag name="AS_UNIQUEID" val="1085"/>
</p:tagLst>
</file>

<file path=ppt/tags/tag546.xml><?xml version="1.0" encoding="utf-8"?>
<p:tagLst xmlns:p="http://schemas.openxmlformats.org/presentationml/2006/main">
  <p:tag name="AS_UNIQUEID" val="1086"/>
</p:tagLst>
</file>

<file path=ppt/tags/tag547.xml><?xml version="1.0" encoding="utf-8"?>
<p:tagLst xmlns:p="http://schemas.openxmlformats.org/presentationml/2006/main">
  <p:tag name="AS_UNIQUEID" val="1087"/>
</p:tagLst>
</file>

<file path=ppt/tags/tag548.xml><?xml version="1.0" encoding="utf-8"?>
<p:tagLst xmlns:p="http://schemas.openxmlformats.org/presentationml/2006/main">
  <p:tag name="AS_UNIQUEID" val="1088"/>
</p:tagLst>
</file>

<file path=ppt/tags/tag549.xml><?xml version="1.0" encoding="utf-8"?>
<p:tagLst xmlns:p="http://schemas.openxmlformats.org/presentationml/2006/main">
  <p:tag name="AS_UNIQUEID" val="1089"/>
</p:tagLst>
</file>

<file path=ppt/tags/tag55.xml><?xml version="1.0" encoding="utf-8"?>
<p:tagLst xmlns:p="http://schemas.openxmlformats.org/presentationml/2006/main">
  <p:tag name="AS_UNIQUEID" val="91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0.xml><?xml version="1.0" encoding="utf-8"?>
<p:tagLst xmlns:p="http://schemas.openxmlformats.org/presentationml/2006/main">
  <p:tag name="AS_UNIQUEID" val="1090"/>
</p:tagLst>
</file>

<file path=ppt/tags/tag551.xml><?xml version="1.0" encoding="utf-8"?>
<p:tagLst xmlns:p="http://schemas.openxmlformats.org/presentationml/2006/main">
  <p:tag name="AS_UNIQUEID" val="1267"/>
</p:tagLst>
</file>

<file path=ppt/tags/tag552.xml><?xml version="1.0" encoding="utf-8"?>
<p:tagLst xmlns:p="http://schemas.openxmlformats.org/presentationml/2006/main">
  <p:tag name="AS_UNIQUEID" val="933"/>
</p:tagLst>
</file>

<file path=ppt/tags/tag553.xml><?xml version="1.0" encoding="utf-8"?>
<p:tagLst xmlns:p="http://schemas.openxmlformats.org/presentationml/2006/main">
  <p:tag name="AS_UNIQUEID" val="934"/>
</p:tagLst>
</file>

<file path=ppt/tags/tag554.xml><?xml version="1.0" encoding="utf-8"?>
<p:tagLst xmlns:p="http://schemas.openxmlformats.org/presentationml/2006/main">
  <p:tag name="AS_UNIQUEID" val="935"/>
</p:tagLst>
</file>

<file path=ppt/tags/tag555.xml><?xml version="1.0" encoding="utf-8"?>
<p:tagLst xmlns:p="http://schemas.openxmlformats.org/presentationml/2006/main">
  <p:tag name="AS_UNIQUEID" val="936"/>
</p:tagLst>
</file>

<file path=ppt/tags/tag556.xml><?xml version="1.0" encoding="utf-8"?>
<p:tagLst xmlns:p="http://schemas.openxmlformats.org/presentationml/2006/main">
  <p:tag name="AS_UNIQUEID" val="937"/>
</p:tagLst>
</file>

<file path=ppt/tags/tag557.xml><?xml version="1.0" encoding="utf-8"?>
<p:tagLst xmlns:p="http://schemas.openxmlformats.org/presentationml/2006/main">
  <p:tag name="AS_UNIQUEID" val="1268"/>
</p:tagLst>
</file>

<file path=ppt/tags/tag558.xml><?xml version="1.0" encoding="utf-8"?>
<p:tagLst xmlns:p="http://schemas.openxmlformats.org/presentationml/2006/main">
  <p:tag name="AS_UNIQUEID" val="1156"/>
</p:tagLst>
</file>

<file path=ppt/tags/tag559.xml><?xml version="1.0" encoding="utf-8"?>
<p:tagLst xmlns:p="http://schemas.openxmlformats.org/presentationml/2006/main">
  <p:tag name="AS_UNIQUEID" val="1157"/>
</p:tagLst>
</file>

<file path=ppt/tags/tag56.xml><?xml version="1.0" encoding="utf-8"?>
<p:tagLst xmlns:p="http://schemas.openxmlformats.org/presentationml/2006/main">
  <p:tag name="AS_UNIQUEID" val="91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60.xml><?xml version="1.0" encoding="utf-8"?>
<p:tagLst xmlns:p="http://schemas.openxmlformats.org/presentationml/2006/main">
  <p:tag name="AS_UNIQUEID" val="1158"/>
</p:tagLst>
</file>

<file path=ppt/tags/tag561.xml><?xml version="1.0" encoding="utf-8"?>
<p:tagLst xmlns:p="http://schemas.openxmlformats.org/presentationml/2006/main">
  <p:tag name="AS_UNIQUEID" val="1269"/>
</p:tagLst>
</file>

<file path=ppt/tags/tag562.xml><?xml version="1.0" encoding="utf-8"?>
<p:tagLst xmlns:p="http://schemas.openxmlformats.org/presentationml/2006/main">
  <p:tag name="AS_UNIQUEID" val="1160"/>
</p:tagLst>
</file>

<file path=ppt/tags/tag563.xml><?xml version="1.0" encoding="utf-8"?>
<p:tagLst xmlns:p="http://schemas.openxmlformats.org/presentationml/2006/main">
  <p:tag name="AS_UNIQUEID" val="1161"/>
</p:tagLst>
</file>

<file path=ppt/tags/tag564.xml><?xml version="1.0" encoding="utf-8"?>
<p:tagLst xmlns:p="http://schemas.openxmlformats.org/presentationml/2006/main">
  <p:tag name="AS_UNIQUEID" val="1162"/>
</p:tagLst>
</file>

<file path=ppt/tags/tag565.xml><?xml version="1.0" encoding="utf-8"?>
<p:tagLst xmlns:p="http://schemas.openxmlformats.org/presentationml/2006/main">
  <p:tag name="AS_UNIQUEID" val="1163"/>
</p:tagLst>
</file>

<file path=ppt/tags/tag566.xml><?xml version="1.0" encoding="utf-8"?>
<p:tagLst xmlns:p="http://schemas.openxmlformats.org/presentationml/2006/main">
  <p:tag name="AS_UNIQUEID" val="1164"/>
</p:tagLst>
</file>

<file path=ppt/tags/tag567.xml><?xml version="1.0" encoding="utf-8"?>
<p:tagLst xmlns:p="http://schemas.openxmlformats.org/presentationml/2006/main">
  <p:tag name="AS_UNIQUEID" val="1165"/>
</p:tagLst>
</file>

<file path=ppt/tags/tag568.xml><?xml version="1.0" encoding="utf-8"?>
<p:tagLst xmlns:p="http://schemas.openxmlformats.org/presentationml/2006/main">
  <p:tag name="AS_UNIQUEID" val="1270"/>
</p:tagLst>
</file>

<file path=ppt/tags/tag569.xml><?xml version="1.0" encoding="utf-8"?>
<p:tagLst xmlns:p="http://schemas.openxmlformats.org/presentationml/2006/main">
  <p:tag name="AS_UNIQUEID" val="1101"/>
</p:tagLst>
</file>

<file path=ppt/tags/tag57.xml><?xml version="1.0" encoding="utf-8"?>
<p:tagLst xmlns:p="http://schemas.openxmlformats.org/presentationml/2006/main">
  <p:tag name="AS_UNIQUEID" val="1234"/>
</p:tagLst>
</file>

<file path=ppt/tags/tag570.xml><?xml version="1.0" encoding="utf-8"?>
<p:tagLst xmlns:p="http://schemas.openxmlformats.org/presentationml/2006/main">
  <p:tag name="AS_UNIQUEID" val="1102"/>
</p:tagLst>
</file>

<file path=ppt/tags/tag571.xml><?xml version="1.0" encoding="utf-8"?>
<p:tagLst xmlns:p="http://schemas.openxmlformats.org/presentationml/2006/main">
  <p:tag name="AS_UNIQUEID" val="1103"/>
</p:tagLst>
</file>

<file path=ppt/tags/tag572.xml><?xml version="1.0" encoding="utf-8"?>
<p:tagLst xmlns:p="http://schemas.openxmlformats.org/presentationml/2006/main">
  <p:tag name="AS_UNIQUEID" val="1104"/>
</p:tagLst>
</file>

<file path=ppt/tags/tag573.xml><?xml version="1.0" encoding="utf-8"?>
<p:tagLst xmlns:p="http://schemas.openxmlformats.org/presentationml/2006/main">
  <p:tag name="AS_UNIQUEID" val="1105"/>
</p:tagLst>
</file>

<file path=ppt/tags/tag574.xml><?xml version="1.0" encoding="utf-8"?>
<p:tagLst xmlns:p="http://schemas.openxmlformats.org/presentationml/2006/main">
  <p:tag name="AS_UNIQUEID" val="1106"/>
</p:tagLst>
</file>

<file path=ppt/tags/tag575.xml><?xml version="1.0" encoding="utf-8"?>
<p:tagLst xmlns:p="http://schemas.openxmlformats.org/presentationml/2006/main">
  <p:tag name="AS_UNIQUEID" val="1107"/>
</p:tagLst>
</file>

<file path=ppt/tags/tag576.xml><?xml version="1.0" encoding="utf-8"?>
<p:tagLst xmlns:p="http://schemas.openxmlformats.org/presentationml/2006/main">
  <p:tag name="AS_UNIQUEID" val="1271"/>
</p:tagLst>
</file>

<file path=ppt/tags/tag577.xml><?xml version="1.0" encoding="utf-8"?>
<p:tagLst xmlns:p="http://schemas.openxmlformats.org/presentationml/2006/main">
  <p:tag name="AS_UNIQUEID" val="1109"/>
</p:tagLst>
</file>

<file path=ppt/tags/tag578.xml><?xml version="1.0" encoding="utf-8"?>
<p:tagLst xmlns:p="http://schemas.openxmlformats.org/presentationml/2006/main">
  <p:tag name="AS_UNIQUEID" val="1110"/>
</p:tagLst>
</file>

<file path=ppt/tags/tag579.xml><?xml version="1.0" encoding="utf-8"?>
<p:tagLst xmlns:p="http://schemas.openxmlformats.org/presentationml/2006/main">
  <p:tag name="AS_UNIQUEID" val="1111"/>
</p:tagLst>
</file>

<file path=ppt/tags/tag58.xml><?xml version="1.0" encoding="utf-8"?>
<p:tagLst xmlns:p="http://schemas.openxmlformats.org/presentationml/2006/main">
  <p:tag name="AS_UNIQUEID" val="91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80.xml><?xml version="1.0" encoding="utf-8"?>
<p:tagLst xmlns:p="http://schemas.openxmlformats.org/presentationml/2006/main">
  <p:tag name="AS_UNIQUEID" val="1112"/>
</p:tagLst>
</file>

<file path=ppt/tags/tag581.xml><?xml version="1.0" encoding="utf-8"?>
<p:tagLst xmlns:p="http://schemas.openxmlformats.org/presentationml/2006/main">
  <p:tag name="AS_UNIQUEID" val="1113"/>
</p:tagLst>
</file>

<file path=ppt/tags/tag582.xml><?xml version="1.0" encoding="utf-8"?>
<p:tagLst xmlns:p="http://schemas.openxmlformats.org/presentationml/2006/main">
  <p:tag name="AS_UNIQUEID" val="1114"/>
</p:tagLst>
</file>

<file path=ppt/tags/tag583.xml><?xml version="1.0" encoding="utf-8"?>
<p:tagLst xmlns:p="http://schemas.openxmlformats.org/presentationml/2006/main">
  <p:tag name="AS_UNIQUEID" val="910"/>
</p:tagLst>
</file>

<file path=ppt/tags/tag584.xml><?xml version="1.0" encoding="utf-8"?>
<p:tagLst xmlns:p="http://schemas.openxmlformats.org/presentationml/2006/main">
  <p:tag name="AS_UNIQUEID" val="1272"/>
</p:tagLst>
</file>

<file path=ppt/tags/tag585.xml><?xml version="1.0" encoding="utf-8"?>
<p:tagLst xmlns:p="http://schemas.openxmlformats.org/presentationml/2006/main">
  <p:tag name="AS_UNIQUEID" val="1116"/>
</p:tagLst>
</file>

<file path=ppt/tags/tag586.xml><?xml version="1.0" encoding="utf-8"?>
<p:tagLst xmlns:p="http://schemas.openxmlformats.org/presentationml/2006/main">
  <p:tag name="AS_UNIQUEID" val="1117"/>
</p:tagLst>
</file>

<file path=ppt/tags/tag587.xml><?xml version="1.0" encoding="utf-8"?>
<p:tagLst xmlns:p="http://schemas.openxmlformats.org/presentationml/2006/main">
  <p:tag name="AS_UNIQUEID" val="1118"/>
</p:tagLst>
</file>

<file path=ppt/tags/tag588.xml><?xml version="1.0" encoding="utf-8"?>
<p:tagLst xmlns:p="http://schemas.openxmlformats.org/presentationml/2006/main">
  <p:tag name="AS_UNIQUEID" val="1119"/>
</p:tagLst>
</file>

<file path=ppt/tags/tag589.xml><?xml version="1.0" encoding="utf-8"?>
<p:tagLst xmlns:p="http://schemas.openxmlformats.org/presentationml/2006/main">
  <p:tag name="AS_UNIQUEID" val="1120"/>
</p:tagLst>
</file>

<file path=ppt/tags/tag59.xml><?xml version="1.0" encoding="utf-8"?>
<p:tagLst xmlns:p="http://schemas.openxmlformats.org/presentationml/2006/main">
  <p:tag name="AS_UNIQUEID" val="91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0.xml><?xml version="1.0" encoding="utf-8"?>
<p:tagLst xmlns:p="http://schemas.openxmlformats.org/presentationml/2006/main">
  <p:tag name="AS_UNIQUEID" val="1121"/>
</p:tagLst>
</file>

<file path=ppt/tags/tag591.xml><?xml version="1.0" encoding="utf-8"?>
<p:tagLst xmlns:p="http://schemas.openxmlformats.org/presentationml/2006/main">
  <p:tag name="AS_UNIQUEID" val="1122"/>
</p:tagLst>
</file>

<file path=ppt/tags/tag592.xml><?xml version="1.0" encoding="utf-8"?>
<p:tagLst xmlns:p="http://schemas.openxmlformats.org/presentationml/2006/main">
  <p:tag name="AS_UNIQUEID" val="1123"/>
</p:tagLst>
</file>

<file path=ppt/tags/tag593.xml><?xml version="1.0" encoding="utf-8"?>
<p:tagLst xmlns:p="http://schemas.openxmlformats.org/presentationml/2006/main">
  <p:tag name="AS_UNIQUEID" val="1124"/>
</p:tagLst>
</file>

<file path=ppt/tags/tag594.xml><?xml version="1.0" encoding="utf-8"?>
<p:tagLst xmlns:p="http://schemas.openxmlformats.org/presentationml/2006/main">
  <p:tag name="AS_UNIQUEID" val="1125"/>
</p:tagLst>
</file>

<file path=ppt/tags/tag595.xml><?xml version="1.0" encoding="utf-8"?>
<p:tagLst xmlns:p="http://schemas.openxmlformats.org/presentationml/2006/main">
  <p:tag name="AS_UNIQUEID" val="1126"/>
</p:tagLst>
</file>

<file path=ppt/tags/tag596.xml><?xml version="1.0" encoding="utf-8"?>
<p:tagLst xmlns:p="http://schemas.openxmlformats.org/presentationml/2006/main">
  <p:tag name="AS_UNIQUEID" val="1127"/>
</p:tagLst>
</file>

<file path=ppt/tags/tag597.xml><?xml version="1.0" encoding="utf-8"?>
<p:tagLst xmlns:p="http://schemas.openxmlformats.org/presentationml/2006/main">
  <p:tag name="AS_UNIQUEID" val="1128"/>
</p:tagLst>
</file>

<file path=ppt/tags/tag598.xml><?xml version="1.0" encoding="utf-8"?>
<p:tagLst xmlns:p="http://schemas.openxmlformats.org/presentationml/2006/main">
  <p:tag name="AS_UNIQUEID" val="1129"/>
</p:tagLst>
</file>

<file path=ppt/tags/tag599.xml><?xml version="1.0" encoding="utf-8"?>
<p:tagLst xmlns:p="http://schemas.openxmlformats.org/presentationml/2006/main">
  <p:tag name="AS_UNIQUEID" val="1130"/>
</p:tagLst>
</file>

<file path=ppt/tags/tag6.xml><?xml version="1.0" encoding="utf-8"?>
<p:tagLst xmlns:p="http://schemas.openxmlformats.org/presentationml/2006/main">
  <p:tag name="AS_UNIQUEID" val="86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0.xml><?xml version="1.0" encoding="utf-8"?>
<p:tagLst xmlns:p="http://schemas.openxmlformats.org/presentationml/2006/main">
  <p:tag name="AS_UNIQUEID" val="91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00.xml><?xml version="1.0" encoding="utf-8"?>
<p:tagLst xmlns:p="http://schemas.openxmlformats.org/presentationml/2006/main">
  <p:tag name="AS_UNIQUEID" val="1131"/>
</p:tagLst>
</file>

<file path=ppt/tags/tag601.xml><?xml version="1.0" encoding="utf-8"?>
<p:tagLst xmlns:p="http://schemas.openxmlformats.org/presentationml/2006/main">
  <p:tag name="AS_UNIQUEID" val="1132"/>
</p:tagLst>
</file>

<file path=ppt/tags/tag602.xml><?xml version="1.0" encoding="utf-8"?>
<p:tagLst xmlns:p="http://schemas.openxmlformats.org/presentationml/2006/main">
  <p:tag name="AS_UNIQUEID" val="1133"/>
</p:tagLst>
</file>

<file path=ppt/tags/tag603.xml><?xml version="1.0" encoding="utf-8"?>
<p:tagLst xmlns:p="http://schemas.openxmlformats.org/presentationml/2006/main">
  <p:tag name="AS_UNIQUEID" val="1134"/>
</p:tagLst>
</file>

<file path=ppt/tags/tag604.xml><?xml version="1.0" encoding="utf-8"?>
<p:tagLst xmlns:p="http://schemas.openxmlformats.org/presentationml/2006/main">
  <p:tag name="AS_UNIQUEID" val="1135"/>
</p:tagLst>
</file>

<file path=ppt/tags/tag605.xml><?xml version="1.0" encoding="utf-8"?>
<p:tagLst xmlns:p="http://schemas.openxmlformats.org/presentationml/2006/main">
  <p:tag name="AS_UNIQUEID" val="1136"/>
</p:tagLst>
</file>

<file path=ppt/tags/tag606.xml><?xml version="1.0" encoding="utf-8"?>
<p:tagLst xmlns:p="http://schemas.openxmlformats.org/presentationml/2006/main">
  <p:tag name="AS_UNIQUEID" val="1137"/>
</p:tagLst>
</file>

<file path=ppt/tags/tag607.xml><?xml version="1.0" encoding="utf-8"?>
<p:tagLst xmlns:p="http://schemas.openxmlformats.org/presentationml/2006/main">
  <p:tag name="AS_UNIQUEID" val="1138"/>
</p:tagLst>
</file>

<file path=ppt/tags/tag608.xml><?xml version="1.0" encoding="utf-8"?>
<p:tagLst xmlns:p="http://schemas.openxmlformats.org/presentationml/2006/main">
  <p:tag name="AS_UNIQUEID" val="1139"/>
</p:tagLst>
</file>

<file path=ppt/tags/tag609.xml><?xml version="1.0" encoding="utf-8"?>
<p:tagLst xmlns:p="http://schemas.openxmlformats.org/presentationml/2006/main">
  <p:tag name="AS_UNIQUEID" val="1140"/>
</p:tagLst>
</file>

<file path=ppt/tags/tag61.xml><?xml version="1.0" encoding="utf-8"?>
<p:tagLst xmlns:p="http://schemas.openxmlformats.org/presentationml/2006/main">
  <p:tag name="AS_UNIQUEID" val="91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10.xml><?xml version="1.0" encoding="utf-8"?>
<p:tagLst xmlns:p="http://schemas.openxmlformats.org/presentationml/2006/main">
  <p:tag name="AS_UNIQUEID" val="1141"/>
</p:tagLst>
</file>

<file path=ppt/tags/tag611.xml><?xml version="1.0" encoding="utf-8"?>
<p:tagLst xmlns:p="http://schemas.openxmlformats.org/presentationml/2006/main">
  <p:tag name="AS_UNIQUEID" val="1142"/>
</p:tagLst>
</file>

<file path=ppt/tags/tag612.xml><?xml version="1.0" encoding="utf-8"?>
<p:tagLst xmlns:p="http://schemas.openxmlformats.org/presentationml/2006/main">
  <p:tag name="AS_UNIQUEID" val="1143"/>
</p:tagLst>
</file>

<file path=ppt/tags/tag613.xml><?xml version="1.0" encoding="utf-8"?>
<p:tagLst xmlns:p="http://schemas.openxmlformats.org/presentationml/2006/main">
  <p:tag name="AS_UNIQUEID" val="1273"/>
</p:tagLst>
</file>

<file path=ppt/tags/tag614.xml><?xml version="1.0" encoding="utf-8"?>
<p:tagLst xmlns:p="http://schemas.openxmlformats.org/presentationml/2006/main">
  <p:tag name="AS_UNIQUEID" val="1145"/>
</p:tagLst>
</file>

<file path=ppt/tags/tag615.xml><?xml version="1.0" encoding="utf-8"?>
<p:tagLst xmlns:p="http://schemas.openxmlformats.org/presentationml/2006/main">
  <p:tag name="AS_UNIQUEID" val="1146"/>
</p:tagLst>
</file>

<file path=ppt/tags/tag616.xml><?xml version="1.0" encoding="utf-8"?>
<p:tagLst xmlns:p="http://schemas.openxmlformats.org/presentationml/2006/main">
  <p:tag name="AS_UNIQUEID" val="1147"/>
</p:tagLst>
</file>

<file path=ppt/tags/tag617.xml><?xml version="1.0" encoding="utf-8"?>
<p:tagLst xmlns:p="http://schemas.openxmlformats.org/presentationml/2006/main">
  <p:tag name="AS_UNIQUEID" val="1274"/>
</p:tagLst>
</file>

<file path=ppt/tags/tag618.xml><?xml version="1.0" encoding="utf-8"?>
<p:tagLst xmlns:p="http://schemas.openxmlformats.org/presentationml/2006/main">
  <p:tag name="AS_UNIQUEID" val="1149"/>
</p:tagLst>
</file>

<file path=ppt/tags/tag619.xml><?xml version="1.0" encoding="utf-8"?>
<p:tagLst xmlns:p="http://schemas.openxmlformats.org/presentationml/2006/main">
  <p:tag name="AS_UNIQUEID" val="1150"/>
</p:tagLst>
</file>

<file path=ppt/tags/tag62.xml><?xml version="1.0" encoding="utf-8"?>
<p:tagLst xmlns:p="http://schemas.openxmlformats.org/presentationml/2006/main">
  <p:tag name="AS_UNIQUEID" val="1235"/>
</p:tagLst>
</file>

<file path=ppt/tags/tag620.xml><?xml version="1.0" encoding="utf-8"?>
<p:tagLst xmlns:p="http://schemas.openxmlformats.org/presentationml/2006/main">
  <p:tag name="AS_UNIQUEID" val="1151"/>
</p:tagLst>
</file>

<file path=ppt/tags/tag621.xml><?xml version="1.0" encoding="utf-8"?>
<p:tagLst xmlns:p="http://schemas.openxmlformats.org/presentationml/2006/main">
  <p:tag name="AS_UNIQUEID" val="1152"/>
</p:tagLst>
</file>

<file path=ppt/tags/tag622.xml><?xml version="1.0" encoding="utf-8"?>
<p:tagLst xmlns:p="http://schemas.openxmlformats.org/presentationml/2006/main">
  <p:tag name="AS_UNIQUEID" val="1153"/>
</p:tagLst>
</file>

<file path=ppt/tags/tag623.xml><?xml version="1.0" encoding="utf-8"?>
<p:tagLst xmlns:p="http://schemas.openxmlformats.org/presentationml/2006/main">
  <p:tag name="AS_UNIQUEID" val="1154"/>
</p:tagLst>
</file>

<file path=ppt/tags/tag624.xml><?xml version="1.0" encoding="utf-8"?>
<p:tagLst xmlns:p="http://schemas.openxmlformats.org/presentationml/2006/main">
  <p:tag name="AS_UNIQUEID" val="1275"/>
</p:tagLst>
</file>

<file path=ppt/tags/tag625.xml><?xml version="1.0" encoding="utf-8"?>
<p:tagLst xmlns:p="http://schemas.openxmlformats.org/presentationml/2006/main">
  <p:tag name="AS_UNIQUEID" val="1167"/>
</p:tagLst>
</file>

<file path=ppt/tags/tag626.xml><?xml version="1.0" encoding="utf-8"?>
<p:tagLst xmlns:p="http://schemas.openxmlformats.org/presentationml/2006/main">
  <p:tag name="AS_UNIQUEID" val="1168"/>
</p:tagLst>
</file>

<file path=ppt/tags/tag627.xml><?xml version="1.0" encoding="utf-8"?>
<p:tagLst xmlns:p="http://schemas.openxmlformats.org/presentationml/2006/main">
  <p:tag name="AS_UNIQUEID" val="1169"/>
</p:tagLst>
</file>

<file path=ppt/tags/tag628.xml><?xml version="1.0" encoding="utf-8"?>
<p:tagLst xmlns:p="http://schemas.openxmlformats.org/presentationml/2006/main">
  <p:tag name="AS_UNIQUEID" val="1276"/>
</p:tagLst>
</file>

<file path=ppt/tags/tag629.xml><?xml version="1.0" encoding="utf-8"?>
<p:tagLst xmlns:p="http://schemas.openxmlformats.org/presentationml/2006/main">
  <p:tag name="AS_UNIQUEID" val="1171"/>
</p:tagLst>
</file>

<file path=ppt/tags/tag63.xml><?xml version="1.0" encoding="utf-8"?>
<p:tagLst xmlns:p="http://schemas.openxmlformats.org/presentationml/2006/main">
  <p:tag name="AS_UNIQUEID" val="91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30.xml><?xml version="1.0" encoding="utf-8"?>
<p:tagLst xmlns:p="http://schemas.openxmlformats.org/presentationml/2006/main">
  <p:tag name="AS_UNIQUEID" val="1172"/>
</p:tagLst>
</file>

<file path=ppt/tags/tag631.xml><?xml version="1.0" encoding="utf-8"?>
<p:tagLst xmlns:p="http://schemas.openxmlformats.org/presentationml/2006/main">
  <p:tag name="AS_UNIQUEID" val="1173"/>
</p:tagLst>
</file>

<file path=ppt/tags/tag632.xml><?xml version="1.0" encoding="utf-8"?>
<p:tagLst xmlns:p="http://schemas.openxmlformats.org/presentationml/2006/main">
  <p:tag name="AS_UNIQUEID" val="1174"/>
</p:tagLst>
</file>

<file path=ppt/tags/tag633.xml><?xml version="1.0" encoding="utf-8"?>
<p:tagLst xmlns:p="http://schemas.openxmlformats.org/presentationml/2006/main">
  <p:tag name="AS_UNIQUEID" val="1175"/>
</p:tagLst>
</file>

<file path=ppt/tags/tag634.xml><?xml version="1.0" encoding="utf-8"?>
<p:tagLst xmlns:p="http://schemas.openxmlformats.org/presentationml/2006/main">
  <p:tag name="AS_UNIQUEID" val="1176"/>
</p:tagLst>
</file>

<file path=ppt/tags/tag635.xml><?xml version="1.0" encoding="utf-8"?>
<p:tagLst xmlns:p="http://schemas.openxmlformats.org/presentationml/2006/main">
  <p:tag name="AS_UNIQUEID" val="1277"/>
</p:tagLst>
</file>

<file path=ppt/tags/tag636.xml><?xml version="1.0" encoding="utf-8"?>
<p:tagLst xmlns:p="http://schemas.openxmlformats.org/presentationml/2006/main">
  <p:tag name="AS_UNIQUEID" val="1178"/>
</p:tagLst>
</file>

<file path=ppt/tags/tag637.xml><?xml version="1.0" encoding="utf-8"?>
<p:tagLst xmlns:p="http://schemas.openxmlformats.org/presentationml/2006/main">
  <p:tag name="AS_UNIQUEID" val="1179"/>
</p:tagLst>
</file>

<file path=ppt/tags/tag638.xml><?xml version="1.0" encoding="utf-8"?>
<p:tagLst xmlns:p="http://schemas.openxmlformats.org/presentationml/2006/main">
  <p:tag name="AS_UNIQUEID" val="1180"/>
</p:tagLst>
</file>

<file path=ppt/tags/tag639.xml><?xml version="1.0" encoding="utf-8"?>
<p:tagLst xmlns:p="http://schemas.openxmlformats.org/presentationml/2006/main">
  <p:tag name="AS_UNIQUEID" val="1278"/>
</p:tagLst>
</file>

<file path=ppt/tags/tag64.xml><?xml version="1.0" encoding="utf-8"?>
<p:tagLst xmlns:p="http://schemas.openxmlformats.org/presentationml/2006/main">
  <p:tag name="AS_UNIQUEID" val="92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40.xml><?xml version="1.0" encoding="utf-8"?>
<p:tagLst xmlns:p="http://schemas.openxmlformats.org/presentationml/2006/main">
  <p:tag name="AS_UNIQUEID" val="1182"/>
</p:tagLst>
</file>

<file path=ppt/tags/tag641.xml><?xml version="1.0" encoding="utf-8"?>
<p:tagLst xmlns:p="http://schemas.openxmlformats.org/presentationml/2006/main">
  <p:tag name="AS_UNIQUEID" val="1183"/>
</p:tagLst>
</file>

<file path=ppt/tags/tag642.xml><?xml version="1.0" encoding="utf-8"?>
<p:tagLst xmlns:p="http://schemas.openxmlformats.org/presentationml/2006/main">
  <p:tag name="AS_UNIQUEID" val="1184"/>
</p:tagLst>
</file>

<file path=ppt/tags/tag643.xml><?xml version="1.0" encoding="utf-8"?>
<p:tagLst xmlns:p="http://schemas.openxmlformats.org/presentationml/2006/main">
  <p:tag name="AS_UNIQUEID" val="1185"/>
</p:tagLst>
</file>

<file path=ppt/tags/tag644.xml><?xml version="1.0" encoding="utf-8"?>
<p:tagLst xmlns:p="http://schemas.openxmlformats.org/presentationml/2006/main">
  <p:tag name="AS_UNIQUEID" val="1186"/>
</p:tagLst>
</file>

<file path=ppt/tags/tag645.xml><?xml version="1.0" encoding="utf-8"?>
<p:tagLst xmlns:p="http://schemas.openxmlformats.org/presentationml/2006/main">
  <p:tag name="AS_UNIQUEID" val="1187"/>
</p:tagLst>
</file>

<file path=ppt/tags/tag646.xml><?xml version="1.0" encoding="utf-8"?>
<p:tagLst xmlns:p="http://schemas.openxmlformats.org/presentationml/2006/main">
  <p:tag name="AS_UNIQUEID" val="1279"/>
</p:tagLst>
</file>

<file path=ppt/tags/tag647.xml><?xml version="1.0" encoding="utf-8"?>
<p:tagLst xmlns:p="http://schemas.openxmlformats.org/presentationml/2006/main">
  <p:tag name="AS_UNIQUEID" val="1194"/>
</p:tagLst>
</file>

<file path=ppt/tags/tag648.xml><?xml version="1.0" encoding="utf-8"?>
<p:tagLst xmlns:p="http://schemas.openxmlformats.org/presentationml/2006/main">
  <p:tag name="AS_UNIQUEID" val="1195"/>
</p:tagLst>
</file>

<file path=ppt/tags/tag649.xml><?xml version="1.0" encoding="utf-8"?>
<p:tagLst xmlns:p="http://schemas.openxmlformats.org/presentationml/2006/main">
  <p:tag name="AS_UNIQUEID" val="1196"/>
</p:tagLst>
</file>

<file path=ppt/tags/tag65.xml><?xml version="1.0" encoding="utf-8"?>
<p:tagLst xmlns:p="http://schemas.openxmlformats.org/presentationml/2006/main">
  <p:tag name="AS_UNIQUEID" val="92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50.xml><?xml version="1.0" encoding="utf-8"?>
<p:tagLst xmlns:p="http://schemas.openxmlformats.org/presentationml/2006/main">
  <p:tag name="AS_UNIQUEID" val="1197"/>
</p:tagLst>
</file>

<file path=ppt/tags/tag651.xml><?xml version="1.0" encoding="utf-8"?>
<p:tagLst xmlns:p="http://schemas.openxmlformats.org/presentationml/2006/main">
  <p:tag name="AS_UNIQUEID" val="1198"/>
</p:tagLst>
</file>

<file path=ppt/tags/tag652.xml><?xml version="1.0" encoding="utf-8"?>
<p:tagLst xmlns:p="http://schemas.openxmlformats.org/presentationml/2006/main">
  <p:tag name="AS_UNIQUEID" val="1199"/>
</p:tagLst>
</file>

<file path=ppt/tags/tag653.xml><?xml version="1.0" encoding="utf-8"?>
<p:tagLst xmlns:p="http://schemas.openxmlformats.org/presentationml/2006/main">
  <p:tag name="AS_UNIQUEID" val="1200"/>
</p:tagLst>
</file>

<file path=ppt/tags/tag654.xml><?xml version="1.0" encoding="utf-8"?>
<p:tagLst xmlns:p="http://schemas.openxmlformats.org/presentationml/2006/main">
  <p:tag name="AS_UNIQUEID" val="1201"/>
</p:tagLst>
</file>

<file path=ppt/tags/tag655.xml><?xml version="1.0" encoding="utf-8"?>
<p:tagLst xmlns:p="http://schemas.openxmlformats.org/presentationml/2006/main">
  <p:tag name="AS_UNIQUEID" val="1202"/>
</p:tagLst>
</file>

<file path=ppt/tags/tag656.xml><?xml version="1.0" encoding="utf-8"?>
<p:tagLst xmlns:p="http://schemas.openxmlformats.org/presentationml/2006/main">
  <p:tag name="AS_UNIQUEID" val="1203"/>
</p:tagLst>
</file>

<file path=ppt/tags/tag657.xml><?xml version="1.0" encoding="utf-8"?>
<p:tagLst xmlns:p="http://schemas.openxmlformats.org/presentationml/2006/main">
  <p:tag name="AS_UNIQUEID" val="1204"/>
</p:tagLst>
</file>

<file path=ppt/tags/tag658.xml><?xml version="1.0" encoding="utf-8"?>
<p:tagLst xmlns:p="http://schemas.openxmlformats.org/presentationml/2006/main">
  <p:tag name="AS_UNIQUEID" val="1205"/>
</p:tagLst>
</file>

<file path=ppt/tags/tag659.xml><?xml version="1.0" encoding="utf-8"?>
<p:tagLst xmlns:p="http://schemas.openxmlformats.org/presentationml/2006/main">
  <p:tag name="AS_UNIQUEID" val="1206"/>
</p:tagLst>
</file>

<file path=ppt/tags/tag66.xml><?xml version="1.0" encoding="utf-8"?>
<p:tagLst xmlns:p="http://schemas.openxmlformats.org/presentationml/2006/main">
  <p:tag name="AS_UNIQUEID" val="92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60.xml><?xml version="1.0" encoding="utf-8"?>
<p:tagLst xmlns:p="http://schemas.openxmlformats.org/presentationml/2006/main">
  <p:tag name="AS_UNIQUEID" val="1207"/>
</p:tagLst>
</file>

<file path=ppt/tags/tag661.xml><?xml version="1.0" encoding="utf-8"?>
<p:tagLst xmlns:p="http://schemas.openxmlformats.org/presentationml/2006/main">
  <p:tag name="AS_UNIQUEID" val="1208"/>
</p:tagLst>
</file>

<file path=ppt/tags/tag662.xml><?xml version="1.0" encoding="utf-8"?>
<p:tagLst xmlns:p="http://schemas.openxmlformats.org/presentationml/2006/main">
  <p:tag name="AS_UNIQUEID" val="1209"/>
</p:tagLst>
</file>

<file path=ppt/tags/tag663.xml><?xml version="1.0" encoding="utf-8"?>
<p:tagLst xmlns:p="http://schemas.openxmlformats.org/presentationml/2006/main">
  <p:tag name="AS_UNIQUEID" val="1210"/>
</p:tagLst>
</file>

<file path=ppt/tags/tag664.xml><?xml version="1.0" encoding="utf-8"?>
<p:tagLst xmlns:p="http://schemas.openxmlformats.org/presentationml/2006/main">
  <p:tag name="AS_UNIQUEID" val="1280"/>
</p:tagLst>
</file>

<file path=ppt/tags/tag665.xml><?xml version="1.0" encoding="utf-8"?>
<p:tagLst xmlns:p="http://schemas.openxmlformats.org/presentationml/2006/main">
  <p:tag name="AS_UNIQUEID" val="939"/>
</p:tagLst>
</file>

<file path=ppt/tags/tag666.xml><?xml version="1.0" encoding="utf-8"?>
<p:tagLst xmlns:p="http://schemas.openxmlformats.org/presentationml/2006/main">
  <p:tag name="AS_UNIQUEID" val="940"/>
</p:tagLst>
</file>

<file path=ppt/tags/tag667.xml><?xml version="1.0" encoding="utf-8"?>
<p:tagLst xmlns:p="http://schemas.openxmlformats.org/presentationml/2006/main">
  <p:tag name="AS_UNIQUEID" val="941"/>
</p:tagLst>
</file>

<file path=ppt/tags/tag668.xml><?xml version="1.0" encoding="utf-8"?>
<p:tagLst xmlns:p="http://schemas.openxmlformats.org/presentationml/2006/main">
  <p:tag name="AS_UNIQUEID" val="942"/>
</p:tagLst>
</file>

<file path=ppt/tags/tag669.xml><?xml version="1.0" encoding="utf-8"?>
<p:tagLst xmlns:p="http://schemas.openxmlformats.org/presentationml/2006/main">
  <p:tag name="AS_UNIQUEID" val="943"/>
</p:tagLst>
</file>

<file path=ppt/tags/tag67.xml><?xml version="1.0" encoding="utf-8"?>
<p:tagLst xmlns:p="http://schemas.openxmlformats.org/presentationml/2006/main">
  <p:tag name="AS_UNIQUEID" val="92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70.xml><?xml version="1.0" encoding="utf-8"?>
<p:tagLst xmlns:p="http://schemas.openxmlformats.org/presentationml/2006/main">
  <p:tag name="AS_UNIQUEID" val="944"/>
</p:tagLst>
</file>

<file path=ppt/tags/tag671.xml><?xml version="1.0" encoding="utf-8"?>
<p:tagLst xmlns:p="http://schemas.openxmlformats.org/presentationml/2006/main">
  <p:tag name="AS_UNIQUEID" val="1281"/>
</p:tagLst>
</file>

<file path=ppt/tags/tag672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68.xml><?xml version="1.0" encoding="utf-8"?>
<p:tagLst xmlns:p="http://schemas.openxmlformats.org/presentationml/2006/main">
  <p:tag name="AS_UNIQUEID" val="1236"/>
</p:tagLst>
</file>

<file path=ppt/tags/tag69.xml><?xml version="1.0" encoding="utf-8"?>
<p:tagLst xmlns:p="http://schemas.openxmlformats.org/presentationml/2006/main">
  <p:tag name="AS_UNIQUEID" val="1237"/>
</p:tagLst>
</file>

<file path=ppt/tags/tag7.xml><?xml version="1.0" encoding="utf-8"?>
<p:tagLst xmlns:p="http://schemas.openxmlformats.org/presentationml/2006/main">
  <p:tag name="AS_UNIQUEID" val="1226"/>
</p:tagLst>
</file>

<file path=ppt/tags/tag70.xml><?xml version="1.0" encoding="utf-8"?>
<p:tagLst xmlns:p="http://schemas.openxmlformats.org/presentationml/2006/main">
  <p:tag name="AS_UNIQUEID" val="926"/>
  <p:tag name="KSO_WM_BEAUTIFY_FLAG" val="#wm#"/>
  <p:tag name="KSO_WM_TAG_VERSION" val="1.0"/>
  <p:tag name="KSO_WM_TEMPLATE_CATEGORY" val="custom"/>
  <p:tag name="KSO_WM_TEMPLATE_INDEX" val="20205176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1.xml><?xml version="1.0" encoding="utf-8"?>
<p:tagLst xmlns:p="http://schemas.openxmlformats.org/presentationml/2006/main">
  <p:tag name="AS_UNIQUEID" val="927"/>
  <p:tag name="KSO_WM_BEAUTIFY_FLAG" val="#wm#"/>
  <p:tag name="KSO_WM_TAG_VERSION" val="1.0"/>
  <p:tag name="KSO_WM_TEMPLATE_CATEGORY" val="custom"/>
  <p:tag name="KSO_WM_TEMPLATE_INDEX" val="20205176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2.xml><?xml version="1.0" encoding="utf-8"?>
<p:tagLst xmlns:p="http://schemas.openxmlformats.org/presentationml/2006/main">
  <p:tag name="AS_UNIQUEID" val="92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3.xml><?xml version="1.0" encoding="utf-8"?>
<p:tagLst xmlns:p="http://schemas.openxmlformats.org/presentationml/2006/main">
  <p:tag name="AS_UNIQUEID" val="92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4.xml><?xml version="1.0" encoding="utf-8"?>
<p:tagLst xmlns:p="http://schemas.openxmlformats.org/presentationml/2006/main">
  <p:tag name="AS_UNIQUEID" val="93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176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76.xml><?xml version="1.0" encoding="utf-8"?>
<p:tagLst xmlns:p="http://schemas.openxmlformats.org/presentationml/2006/main">
  <p:tag name="AS_UNIQUEID" val="1238"/>
</p:tagLst>
</file>

<file path=ppt/tags/tag77.xml><?xml version="1.0" encoding="utf-8"?>
<p:tagLst xmlns:p="http://schemas.openxmlformats.org/presentationml/2006/main">
  <p:tag name="AS_UNIQUEID" val="932"/>
</p:tagLst>
</file>

<file path=ppt/tags/tag78.xml><?xml version="1.0" encoding="utf-8"?>
<p:tagLst xmlns:p="http://schemas.openxmlformats.org/presentationml/2006/main">
  <p:tag name="AS_UNIQUEID" val="933"/>
</p:tagLst>
</file>

<file path=ppt/tags/tag79.xml><?xml version="1.0" encoding="utf-8"?>
<p:tagLst xmlns:p="http://schemas.openxmlformats.org/presentationml/2006/main">
  <p:tag name="AS_UNIQUEID" val="934"/>
</p:tagLst>
</file>

<file path=ppt/tags/tag8.xml><?xml version="1.0" encoding="utf-8"?>
<p:tagLst xmlns:p="http://schemas.openxmlformats.org/presentationml/2006/main">
  <p:tag name="AS_UNIQUEID" val="86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0.xml><?xml version="1.0" encoding="utf-8"?>
<p:tagLst xmlns:p="http://schemas.openxmlformats.org/presentationml/2006/main">
  <p:tag name="AS_UNIQUEID" val="935"/>
</p:tagLst>
</file>

<file path=ppt/tags/tag81.xml><?xml version="1.0" encoding="utf-8"?>
<p:tagLst xmlns:p="http://schemas.openxmlformats.org/presentationml/2006/main">
  <p:tag name="AS_UNIQUEID" val="936"/>
</p:tagLst>
</file>

<file path=ppt/tags/tag82.xml><?xml version="1.0" encoding="utf-8"?>
<p:tagLst xmlns:p="http://schemas.openxmlformats.org/presentationml/2006/main">
  <p:tag name="AS_UNIQUEID" val="937"/>
</p:tagLst>
</file>

<file path=ppt/tags/tag83.xml><?xml version="1.0" encoding="utf-8"?>
<p:tagLst xmlns:p="http://schemas.openxmlformats.org/presentationml/2006/main">
  <p:tag name="AS_UNIQUEID" val="1239"/>
</p:tagLst>
</file>

<file path=ppt/tags/tag84.xml><?xml version="1.0" encoding="utf-8"?>
<p:tagLst xmlns:p="http://schemas.openxmlformats.org/presentationml/2006/main">
  <p:tag name="AS_UNIQUEID" val="939"/>
</p:tagLst>
</file>

<file path=ppt/tags/tag85.xml><?xml version="1.0" encoding="utf-8"?>
<p:tagLst xmlns:p="http://schemas.openxmlformats.org/presentationml/2006/main">
  <p:tag name="AS_UNIQUEID" val="940"/>
</p:tagLst>
</file>

<file path=ppt/tags/tag86.xml><?xml version="1.0" encoding="utf-8"?>
<p:tagLst xmlns:p="http://schemas.openxmlformats.org/presentationml/2006/main">
  <p:tag name="AS_UNIQUEID" val="1240"/>
</p:tagLst>
</file>

<file path=ppt/tags/tag87.xml><?xml version="1.0" encoding="utf-8"?>
<p:tagLst xmlns:p="http://schemas.openxmlformats.org/presentationml/2006/main">
  <p:tag name="AS_UNIQUEID" val="942"/>
</p:tagLst>
</file>

<file path=ppt/tags/tag88.xml><?xml version="1.0" encoding="utf-8"?>
<p:tagLst xmlns:p="http://schemas.openxmlformats.org/presentationml/2006/main">
  <p:tag name="AS_UNIQUEID" val="944"/>
</p:tagLst>
</file>

<file path=ppt/tags/tag89.xml><?xml version="1.0" encoding="utf-8"?>
<p:tagLst xmlns:p="http://schemas.openxmlformats.org/presentationml/2006/main">
  <p:tag name="AS_UNIQUEID" val="1241"/>
</p:tagLst>
</file>

<file path=ppt/tags/tag9.xml><?xml version="1.0" encoding="utf-8"?>
<p:tagLst xmlns:p="http://schemas.openxmlformats.org/presentationml/2006/main">
  <p:tag name="AS_UNIQUEID" val="8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0.xml><?xml version="1.0" encoding="utf-8"?>
<p:tagLst xmlns:p="http://schemas.openxmlformats.org/presentationml/2006/main">
  <p:tag name="AS_UNIQUEID" val="102"/>
</p:tagLst>
</file>

<file path=ppt/tags/tag91.xml><?xml version="1.0" encoding="utf-8"?>
<p:tagLst xmlns:p="http://schemas.openxmlformats.org/presentationml/2006/main">
  <p:tag name="AS_UNIQUEID" val="946"/>
</p:tagLst>
</file>

<file path=ppt/tags/tag92.xml><?xml version="1.0" encoding="utf-8"?>
<p:tagLst xmlns:p="http://schemas.openxmlformats.org/presentationml/2006/main">
  <p:tag name="AS_UNIQUEID" val="947"/>
</p:tagLst>
</file>

<file path=ppt/tags/tag93.xml><?xml version="1.0" encoding="utf-8"?>
<p:tagLst xmlns:p="http://schemas.openxmlformats.org/presentationml/2006/main">
  <p:tag name="AS_UNIQUEID" val="948"/>
</p:tagLst>
</file>

<file path=ppt/tags/tag94.xml><?xml version="1.0" encoding="utf-8"?>
<p:tagLst xmlns:p="http://schemas.openxmlformats.org/presentationml/2006/main">
  <p:tag name="AS_UNIQUEID" val="949"/>
</p:tagLst>
</file>

<file path=ppt/tags/tag95.xml><?xml version="1.0" encoding="utf-8"?>
<p:tagLst xmlns:p="http://schemas.openxmlformats.org/presentationml/2006/main">
  <p:tag name="AS_UNIQUEID" val="950"/>
</p:tagLst>
</file>

<file path=ppt/tags/tag96.xml><?xml version="1.0" encoding="utf-8"?>
<p:tagLst xmlns:p="http://schemas.openxmlformats.org/presentationml/2006/main">
  <p:tag name="AS_UNIQUEID" val="951"/>
</p:tagLst>
</file>

<file path=ppt/tags/tag97.xml><?xml version="1.0" encoding="utf-8"?>
<p:tagLst xmlns:p="http://schemas.openxmlformats.org/presentationml/2006/main">
  <p:tag name="AS_UNIQUEID" val="1242"/>
</p:tagLst>
</file>

<file path=ppt/tags/tag98.xml><?xml version="1.0" encoding="utf-8"?>
<p:tagLst xmlns:p="http://schemas.openxmlformats.org/presentationml/2006/main">
  <p:tag name="AS_UNIQUEID" val="953"/>
</p:tagLst>
</file>

<file path=ppt/tags/tag99.xml><?xml version="1.0" encoding="utf-8"?>
<p:tagLst xmlns:p="http://schemas.openxmlformats.org/presentationml/2006/main">
  <p:tag name="AS_UNIQUEID" val="954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433</Paragraphs>
  <Slides>32</Slides>
  <Notes>10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baseType="lpstr" size="54">
      <vt:lpstr>Arial</vt:lpstr>
      <vt:lpstr>微软雅黑</vt:lpstr>
      <vt:lpstr>Wingdings</vt:lpstr>
      <vt:lpstr>Calibri Light</vt:lpstr>
      <vt:lpstr>Calibri</vt:lpstr>
      <vt:lpstr>华文行楷</vt:lpstr>
      <vt:lpstr>Times New Roman</vt:lpstr>
      <vt:lpstr>黑体</vt:lpstr>
      <vt:lpstr>宋体</vt:lpstr>
      <vt:lpstr>等线</vt:lpstr>
      <vt:lpstr>Courier New</vt:lpstr>
      <vt:lpstr>仿宋_GB2312</vt:lpstr>
      <vt:lpstr>Symbol</vt:lpstr>
      <vt:lpstr>楷体</vt:lpstr>
      <vt:lpstr>经典细圆繁</vt:lpstr>
      <vt:lpstr>楷体_GB2312</vt:lpstr>
      <vt:lpstr>华文隶书</vt:lpstr>
      <vt:lpstr>华文宋体</vt:lpstr>
      <vt:lpstr>新宋体</vt:lpstr>
      <vt:lpstr>MingLiU_HKSCS</vt:lpstr>
      <vt:lpstr>华文新魏</vt:lpstr>
      <vt:lpstr>Office 主题​​</vt:lpstr>
      <vt:lpstr>PowerPoint Presentation</vt:lpstr>
      <vt:lpstr>PowerPoint Presentation</vt:lpstr>
      <vt:lpstr>温故知新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2021-12-20T10:41:08.311</cp:lastPrinted>
  <dcterms:created xsi:type="dcterms:W3CDTF">2021-12-20T10:41:08Z</dcterms:created>
  <dcterms:modified xsi:type="dcterms:W3CDTF">2021-12-20T02:41:14Z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